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ъгълен триъгъл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grpSp>
        <p:nvGrpSpPr>
          <p:cNvPr id="2" name="Групиране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Свободна форм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Свободна форм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Свободна форм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аво съединение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34CE52-E0DB-48A4-9DCD-D00445887567}" type="datetimeFigureOut">
              <a:rPr lang="bg-BG" smtClean="0"/>
              <a:t>23.4.2016 г.</a:t>
            </a:fld>
            <a:endParaRPr lang="bg-BG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27" name="Контейнер за номер н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F0B1E7-9ACF-453F-A36D-F4A5B36891D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34CE52-E0DB-48A4-9DCD-D00445887567}" type="datetimeFigureOut">
              <a:rPr lang="bg-BG" smtClean="0"/>
              <a:t>23.4.2016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F0B1E7-9ACF-453F-A36D-F4A5B36891D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34CE52-E0DB-48A4-9DCD-D00445887567}" type="datetimeFigureOut">
              <a:rPr lang="bg-BG" smtClean="0"/>
              <a:t>23.4.2016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F0B1E7-9ACF-453F-A36D-F4A5B36891D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34CE52-E0DB-48A4-9DCD-D00445887567}" type="datetimeFigureOut">
              <a:rPr lang="bg-BG" smtClean="0"/>
              <a:t>23.4.2016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F0B1E7-9ACF-453F-A36D-F4A5B36891D1}" type="slidenum">
              <a:rPr lang="bg-BG" smtClean="0"/>
              <a:t>‹#›</a:t>
            </a:fld>
            <a:endParaRPr lang="bg-BG"/>
          </a:p>
        </p:txBody>
      </p:sp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34CE52-E0DB-48A4-9DCD-D00445887567}" type="datetimeFigureOut">
              <a:rPr lang="bg-BG" smtClean="0"/>
              <a:t>23.4.2016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F0B1E7-9ACF-453F-A36D-F4A5B36891D1}" type="slidenum">
              <a:rPr lang="bg-BG" smtClean="0"/>
              <a:t>‹#›</a:t>
            </a:fld>
            <a:endParaRPr lang="bg-BG"/>
          </a:p>
        </p:txBody>
      </p:sp>
      <p:sp>
        <p:nvSpPr>
          <p:cNvPr id="7" name="V-образна стрел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-образна стрел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34CE52-E0DB-48A4-9DCD-D00445887567}" type="datetimeFigureOut">
              <a:rPr lang="bg-BG" smtClean="0"/>
              <a:t>23.4.2016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F0B1E7-9ACF-453F-A36D-F4A5B36891D1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Заглавие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34CE52-E0DB-48A4-9DCD-D00445887567}" type="datetimeFigureOut">
              <a:rPr lang="bg-BG" smtClean="0"/>
              <a:t>23.4.2016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F0B1E7-9ACF-453F-A36D-F4A5B36891D1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34CE52-E0DB-48A4-9DCD-D00445887567}" type="datetimeFigureOut">
              <a:rPr lang="bg-BG" smtClean="0"/>
              <a:t>23.4.2016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F0B1E7-9ACF-453F-A36D-F4A5B36891D1}" type="slidenum">
              <a:rPr lang="bg-BG" smtClean="0"/>
              <a:t>‹#›</a:t>
            </a:fld>
            <a:endParaRPr lang="bg-BG"/>
          </a:p>
        </p:txBody>
      </p:sp>
      <p:sp>
        <p:nvSpPr>
          <p:cNvPr id="6" name="Заглавие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34CE52-E0DB-48A4-9DCD-D00445887567}" type="datetimeFigureOut">
              <a:rPr lang="bg-BG" smtClean="0"/>
              <a:t>23.4.2016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F0B1E7-9ACF-453F-A36D-F4A5B36891D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34CE52-E0DB-48A4-9DCD-D00445887567}" type="datetimeFigureOut">
              <a:rPr lang="bg-BG" smtClean="0"/>
              <a:t>23.4.2016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F0B1E7-9ACF-453F-A36D-F4A5B36891D1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34CE52-E0DB-48A4-9DCD-D00445887567}" type="datetimeFigureOut">
              <a:rPr lang="bg-BG" smtClean="0"/>
              <a:t>23.4.2016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F0B1E7-9ACF-453F-A36D-F4A5B36891D1}" type="slidenum">
              <a:rPr lang="bg-BG" smtClean="0"/>
              <a:t>‹#›</a:t>
            </a:fld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Свободна форма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авоъгълен триъгъл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аво съединение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-образна стрел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-образна стрел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вободна форма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Свободна форма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авоъгълен триъгъл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аво съединение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Контейнер за заглавие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0" name="Текстов контейне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34CE52-E0DB-48A4-9DCD-D00445887567}" type="datetimeFigureOut">
              <a:rPr lang="bg-BG" smtClean="0"/>
              <a:t>23.4.2016 г.</a:t>
            </a:fld>
            <a:endParaRPr lang="bg-BG"/>
          </a:p>
        </p:txBody>
      </p:sp>
      <p:sp>
        <p:nvSpPr>
          <p:cNvPr id="22" name="Контейнер за долния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F0B1E7-9ACF-453F-A36D-F4A5B36891D1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Обичам моята земя</a:t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Изготвил: Александър </a:t>
            </a:r>
            <a:r>
              <a:rPr lang="bg-BG" dirty="0" err="1" smtClean="0"/>
              <a:t>Исменов</a:t>
            </a:r>
            <a:r>
              <a:rPr lang="bg-BG" dirty="0" smtClean="0"/>
              <a:t> </a:t>
            </a:r>
            <a:r>
              <a:rPr lang="bg-BG" dirty="0" err="1" smtClean="0"/>
              <a:t>Белов</a:t>
            </a:r>
            <a:endParaRPr lang="bg-BG" dirty="0"/>
          </a:p>
          <a:p>
            <a:pPr algn="ctr"/>
            <a:r>
              <a:rPr lang="bg-BG" dirty="0" smtClean="0"/>
              <a:t> от </a:t>
            </a:r>
            <a:r>
              <a:rPr lang="en-US" dirty="0" smtClean="0"/>
              <a:t>IV </a:t>
            </a:r>
            <a:r>
              <a:rPr lang="bg-BG" dirty="0" smtClean="0"/>
              <a:t>а клас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760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Денят на земята( 22 април) е нерелигиозен празник и се отбелязва от над половин милион души по света. Основната цел за отбелязването му е опазването на околната среда.</a:t>
            </a:r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МЕЖДУНАРОДЕН ДЕН НА ЗЕМЯТА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573016"/>
            <a:ext cx="6834336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0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10" y="1481138"/>
            <a:ext cx="6795579" cy="4525962"/>
          </a:xfrm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ВСИЧКО Е В НАШИТЕ РЪЦЕ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3842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Всички деца по света трябва да обичат нашата планета и да я пазят чиста, защото благодарение на нея ние дишаме, храним се и живеем. Всеки трябва да пази родното си място чисто и така ще допринесе за чистотата на цялата планета.</a:t>
            </a:r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АЗ ИСКАМ ЧИСТИ ПЛАНИНИ, РЕКИ И ЕЗЕРА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4077072"/>
            <a:ext cx="5524500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2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Искам също така всички хора по света да живеят в мир и спокойствие. Не искам да има гладни и нещастни. </a:t>
            </a:r>
          </a:p>
          <a:p>
            <a:r>
              <a:rPr lang="ru-RU" dirty="0" err="1" smtClean="0"/>
              <a:t>Земята</a:t>
            </a:r>
            <a:r>
              <a:rPr lang="ru-RU" dirty="0" smtClean="0"/>
              <a:t> </a:t>
            </a:r>
            <a:r>
              <a:rPr lang="ru-RU" dirty="0" err="1"/>
              <a:t>ражда</a:t>
            </a:r>
            <a:r>
              <a:rPr lang="ru-RU" dirty="0"/>
              <a:t> </a:t>
            </a:r>
            <a:r>
              <a:rPr lang="ru-RU" dirty="0" err="1"/>
              <a:t>толкоз</a:t>
            </a:r>
            <a:r>
              <a:rPr lang="ru-RU" dirty="0"/>
              <a:t>, </a:t>
            </a:r>
            <a:r>
              <a:rPr lang="ru-RU" dirty="0" err="1"/>
              <a:t>колкото</a:t>
            </a:r>
            <a:r>
              <a:rPr lang="ru-RU" dirty="0"/>
              <a:t> е </a:t>
            </a:r>
            <a:r>
              <a:rPr lang="ru-RU" dirty="0" err="1"/>
              <a:t>раждала</a:t>
            </a:r>
            <a:r>
              <a:rPr lang="ru-RU" dirty="0"/>
              <a:t> и </a:t>
            </a:r>
            <a:r>
              <a:rPr lang="ru-RU" dirty="0" err="1"/>
              <a:t>по-рано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Защо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гладни</a:t>
            </a:r>
            <a:r>
              <a:rPr lang="ru-RU" dirty="0"/>
              <a:t>, </a:t>
            </a:r>
            <a:r>
              <a:rPr lang="ru-RU" dirty="0" err="1"/>
              <a:t>защо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голи и </a:t>
            </a:r>
            <a:r>
              <a:rPr lang="ru-RU" dirty="0" err="1"/>
              <a:t>боси</a:t>
            </a:r>
            <a:r>
              <a:rPr lang="ru-RU" dirty="0"/>
              <a:t>? </a:t>
            </a:r>
            <a:r>
              <a:rPr lang="ru-RU" dirty="0" smtClean="0"/>
              <a:t>... Йордан </a:t>
            </a:r>
            <a:r>
              <a:rPr lang="ru-RU" dirty="0" err="1" smtClean="0"/>
              <a:t>Йовков</a:t>
            </a:r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dirty="0" smtClean="0"/>
              <a:t>АЗ ОБИЧАМ МОЯТА ЗЕМЯ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509120"/>
            <a:ext cx="5112568" cy="234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9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бъде</a:t>
            </a:r>
            <a:r>
              <a:rPr lang="ru-RU" dirty="0"/>
              <a:t> </a:t>
            </a:r>
            <a:r>
              <a:rPr lang="ru-RU" dirty="0" err="1"/>
              <a:t>детска</a:t>
            </a:r>
            <a:r>
              <a:rPr lang="ru-RU" dirty="0"/>
              <a:t> планета -</a:t>
            </a:r>
            <a:br>
              <a:rPr lang="ru-RU" dirty="0"/>
            </a:br>
            <a:r>
              <a:rPr lang="ru-RU" dirty="0"/>
              <a:t>без глад и страх, и война!</a:t>
            </a:r>
            <a:br>
              <a:rPr lang="ru-RU" dirty="0"/>
            </a:b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бъде</a:t>
            </a:r>
            <a:r>
              <a:rPr lang="ru-RU" dirty="0"/>
              <a:t> </a:t>
            </a:r>
            <a:r>
              <a:rPr lang="ru-RU" dirty="0" err="1"/>
              <a:t>детска</a:t>
            </a:r>
            <a:r>
              <a:rPr lang="ru-RU" dirty="0"/>
              <a:t> планета -</a:t>
            </a:r>
            <a:br>
              <a:rPr lang="ru-RU" dirty="0"/>
            </a:br>
            <a:r>
              <a:rPr lang="ru-RU" dirty="0" err="1"/>
              <a:t>нашата</a:t>
            </a:r>
            <a:r>
              <a:rPr lang="ru-RU" dirty="0"/>
              <a:t> </a:t>
            </a:r>
            <a:r>
              <a:rPr lang="ru-RU" dirty="0" err="1"/>
              <a:t>земя</a:t>
            </a:r>
            <a:r>
              <a:rPr lang="ru-RU" dirty="0"/>
              <a:t>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бъде</a:t>
            </a:r>
            <a:r>
              <a:rPr lang="ru-RU" dirty="0"/>
              <a:t> </a:t>
            </a:r>
            <a:r>
              <a:rPr lang="ru-RU" dirty="0" err="1"/>
              <a:t>детска</a:t>
            </a:r>
            <a:r>
              <a:rPr lang="ru-RU" dirty="0"/>
              <a:t> планета -</a:t>
            </a:r>
            <a:br>
              <a:rPr lang="ru-RU" dirty="0"/>
            </a:br>
            <a:r>
              <a:rPr lang="ru-RU" dirty="0"/>
              <a:t>надежда, мир, светлина!</a:t>
            </a:r>
            <a:br>
              <a:rPr lang="ru-RU" dirty="0"/>
            </a:b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бъде</a:t>
            </a:r>
            <a:r>
              <a:rPr lang="ru-RU" dirty="0"/>
              <a:t> </a:t>
            </a:r>
            <a:r>
              <a:rPr lang="ru-RU" dirty="0" err="1"/>
              <a:t>детска</a:t>
            </a:r>
            <a:r>
              <a:rPr lang="ru-RU" dirty="0"/>
              <a:t> планета -</a:t>
            </a:r>
            <a:br>
              <a:rPr lang="ru-RU" dirty="0"/>
            </a:br>
            <a:r>
              <a:rPr lang="ru-RU" dirty="0" err="1"/>
              <a:t>най</a:t>
            </a:r>
            <a:r>
              <a:rPr lang="ru-RU" dirty="0"/>
              <a:t>- </a:t>
            </a:r>
            <a:r>
              <a:rPr lang="ru-RU" dirty="0" err="1"/>
              <a:t>красивата</a:t>
            </a:r>
            <a:r>
              <a:rPr lang="ru-RU" dirty="0"/>
              <a:t> мечта!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ДЕТСКА ПЛАНЕТА- ЧИСТА И НЕВИННА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80" y="1858093"/>
            <a:ext cx="3470920" cy="387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3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481138"/>
            <a:ext cx="7241539" cy="4525962"/>
          </a:xfrm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ИСКАМ ДА МЕ ИМА МЕН, НО И ТЕЗИ СЛЕД МЕН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086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964488" cy="6007100"/>
          </a:xfrm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 flipV="1">
            <a:off x="395536" y="476670"/>
            <a:ext cx="8229600" cy="45719"/>
          </a:xfrm>
        </p:spPr>
        <p:txBody>
          <a:bodyPr>
            <a:noAutofit/>
          </a:bodyPr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2246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517232"/>
          </a:xfr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dirty="0" smtClean="0"/>
              <a:t>КАКВО НИ ДАВА РОДИНАТА?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8609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Рядко хората се замислят за това. Повечето хора искат родината да бъде най- доброто място за живеене, но има такива, които не спазват правилата и не пазят природата чиста. За съжаление има хора, които изхвърлят отпадъци по улиците, реките, горите и езерата. Това поведение е грешно и трябва да подлежи на глобяване.</a:t>
            </a:r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КАКВО ДАВАМЕ НИЕ НА НЕЯ</a:t>
            </a:r>
            <a:r>
              <a:rPr lang="en-US" dirty="0" smtClean="0"/>
              <a:t>?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086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/>
          <a:lstStyle/>
          <a:p>
            <a:r>
              <a:rPr lang="bg-BG" dirty="0" smtClean="0"/>
              <a:t>Тя ни дава планини, реки, езера и гори. За да се наслаждаваме на природните красоти, трябва да ги пазим от замърсяването.</a:t>
            </a:r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Моята земя е прекрасна и аз искам хората да я пазят чиста и красива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7032"/>
            <a:ext cx="9144000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5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Планините са неразделна част от моята родина. Освен, че са красиви в тях има огромно богатство от растителни и животински видове. Най- известни планини са Рила, Пирин, Стара планина и Родопи.</a:t>
            </a: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Планините на моята земя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5"/>
            <a:ext cx="6804248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29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ГОРИТЕ- СВЕЖЕСТ, КРАСОТА,ОТДИХ И ПОЧИВКА 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52" y="4034352"/>
            <a:ext cx="4032448" cy="2796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2555776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385245"/>
            <a:ext cx="4104456" cy="2596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онтейнер за съдържание 5"/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4509120"/>
            <a:ext cx="3024336" cy="234888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83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В моята родина са родени личности с характер, ум и сила. Благодарение на тях, ние сме свободни и независими. Това са Васил Левски, Христо Ботев, Любен Каравелов и много други. Дори по нашите земи е бродел прочутият тракийски певец и музикант Орфей.</a:t>
            </a:r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6950"/>
          </a:xfrm>
        </p:spPr>
        <p:txBody>
          <a:bodyPr>
            <a:normAutofit/>
          </a:bodyPr>
          <a:lstStyle/>
          <a:p>
            <a:pPr algn="ctr"/>
            <a:r>
              <a:rPr lang="bg-BG" dirty="0" smtClean="0"/>
              <a:t>ГОРДОСТ ЗА ВСИЧКИ НАС</a:t>
            </a:r>
            <a:endParaRPr lang="bg-BG" dirty="0"/>
          </a:p>
        </p:txBody>
      </p:sp>
      <p:pic>
        <p:nvPicPr>
          <p:cNvPr id="4" name="Picture 5" descr="C:\Documents and Settings\User\Desktop\images\BulgariaFlag[1]_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4509120"/>
            <a:ext cx="4680520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785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За България дават живота си безброй знайни и незнайни патриоти. Поклон пред делото и подвига им!</a:t>
            </a:r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/>
              <a:t>„НАРОД БЕЗ ЖЕРТВИ НЕ Е НАРОД“ ИВАН ВАЗОВ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6952"/>
            <a:ext cx="3960440" cy="2952328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80928"/>
            <a:ext cx="4932040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4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Когато казвам, че обичам родината си, това означава, че обичам цялата планета и бих искал тя да се запази чиста и красива от лошото въздействие на човека. Така трябва да мислят всички хора по света, защото бъдещите поколения също ще се нуждаят от красотата и чистотата на планетата Земя.</a:t>
            </a:r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Моята родина е малка част от планетата Земя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4437112"/>
            <a:ext cx="9048750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1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ито място">
  <a:themeElements>
    <a:clrScheme name="Открито място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ито място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ито място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249</TotalTime>
  <Words>468</Words>
  <Application>Microsoft Office PowerPoint</Application>
  <PresentationFormat>Презентация на цял екран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17" baseType="lpstr">
      <vt:lpstr>Открито място</vt:lpstr>
      <vt:lpstr>Обичам моята земя </vt:lpstr>
      <vt:lpstr>КАКВО НИ ДАВА РОДИНАТА?</vt:lpstr>
      <vt:lpstr>КАКВО ДАВАМЕ НИЕ НА НЕЯ?</vt:lpstr>
      <vt:lpstr>Моята земя е прекрасна и аз искам хората да я пазят чиста и красива</vt:lpstr>
      <vt:lpstr>Планините на моята земя</vt:lpstr>
      <vt:lpstr>ГОРИТЕ- СВЕЖЕСТ, КРАСОТА,ОТДИХ И ПОЧИВКА </vt:lpstr>
      <vt:lpstr>ГОРДОСТ ЗА ВСИЧКИ НАС</vt:lpstr>
      <vt:lpstr>„НАРОД БЕЗ ЖЕРТВИ НЕ Е НАРОД“ ИВАН ВАЗОВ</vt:lpstr>
      <vt:lpstr>Моята родина е малка част от планетата Земя</vt:lpstr>
      <vt:lpstr>МЕЖДУНАРОДЕН ДЕН НА ЗЕМЯТА</vt:lpstr>
      <vt:lpstr>ВСИЧКО Е В НАШИТЕ РЪЦЕ</vt:lpstr>
      <vt:lpstr>АЗ ИСКАМ ЧИСТИ ПЛАНИНИ, РЕКИ И ЕЗЕРА</vt:lpstr>
      <vt:lpstr>АЗ ОБИЧАМ МОЯТА ЗЕМЯ</vt:lpstr>
      <vt:lpstr>ДЕТСКА ПЛАНЕТА- ЧИСТА И НЕВИННА</vt:lpstr>
      <vt:lpstr>ИСКАМ ДА МЕ ИМА МЕН, НО И ТЕЗИ СЛЕД МЕН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User</dc:creator>
  <cp:lastModifiedBy>User</cp:lastModifiedBy>
  <cp:revision>24</cp:revision>
  <dcterms:created xsi:type="dcterms:W3CDTF">2016-04-21T19:17:51Z</dcterms:created>
  <dcterms:modified xsi:type="dcterms:W3CDTF">2016-04-23T10:28:34Z</dcterms:modified>
</cp:coreProperties>
</file>