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Lussi\Desktop\лила.bmp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5" r="1136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5550" y="0"/>
            <a:ext cx="29845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Users\Lussi\Desktop\lila.bmp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5" r="12030"/>
          <a:stretch/>
        </p:blipFill>
        <p:spPr bwMode="auto">
          <a:xfrm>
            <a:off x="-1" y="0"/>
            <a:ext cx="91784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ultiply 6">
            <a:hlinkClick r:id="" action="ppaction://hlinkshowjump?jump=endshow"/>
          </p:cNvPr>
          <p:cNvSpPr/>
          <p:nvPr userDrawn="1"/>
        </p:nvSpPr>
        <p:spPr>
          <a:xfrm>
            <a:off x="8892000" y="0"/>
            <a:ext cx="252000" cy="252000"/>
          </a:xfrm>
          <a:prstGeom prst="mathMultiply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prstTxWarp prst="textWave4">
              <a:avLst/>
            </a:prstTxWarp>
          </a:bodyPr>
          <a:lstStyle/>
          <a:p>
            <a:r>
              <a:rPr lang="bg-BG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Жалбите на Зайко</a:t>
            </a:r>
            <a:endParaRPr lang="bg-BG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Огряло слънчице. Станало топло. Излязъл Зайко от къщичката си. Тръгнал на разходка.  </a:t>
            </a:r>
            <a:endParaRPr lang="bg-BG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Content Placeholder 3" descr="заек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828800"/>
            <a:ext cx="8280000" cy="43527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 нещо изшумоляло. Изплашил се Зайко и хукнал да бяга. Спрял да си почине, но пак зашумоляло и той пак хукнал.</a:t>
            </a:r>
          </a:p>
        </p:txBody>
      </p:sp>
      <p:pic>
        <p:nvPicPr>
          <p:cNvPr id="4" name="Content Placeholder 3" descr="уплах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280000" cy="43527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Заплакал Зайко, че няма по-тежък живот от неговия. Тръгнал към реката да се удави. </a:t>
            </a:r>
          </a:p>
        </p:txBody>
      </p:sp>
      <p:pic>
        <p:nvPicPr>
          <p:cNvPr id="6" name="Content Placeholder 5" descr="жабоче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800" y="1981200"/>
            <a:ext cx="8280000" cy="43454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325562"/>
          </a:xfrm>
        </p:spPr>
        <p:txBody>
          <a:bodyPr>
            <a:noAutofit/>
          </a:bodyPr>
          <a:lstStyle/>
          <a:p>
            <a:r>
              <a:rPr lang="bg-BG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 там на камък край брега стояла жаба. Като видяла заека, тя се изплашила и скочила във водата. </a:t>
            </a:r>
          </a:p>
        </p:txBody>
      </p:sp>
      <p:pic>
        <p:nvPicPr>
          <p:cNvPr id="4" name="Content Placeholder 3" descr="жабоче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280000" cy="43454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249362"/>
          </a:xfrm>
        </p:spPr>
        <p:txBody>
          <a:bodyPr>
            <a:noAutofit/>
          </a:bodyPr>
          <a:lstStyle/>
          <a:p>
            <a:r>
              <a:rPr lang="bg-BG" sz="32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Зарадвал се Зайко, че и от него има кой да се плаши. Усмихнал се и тръгнал през гората щастлив и доволен. </a:t>
            </a:r>
          </a:p>
        </p:txBody>
      </p:sp>
      <p:pic>
        <p:nvPicPr>
          <p:cNvPr id="4" name="Content Placeholder 3" descr="заек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05000"/>
            <a:ext cx="8280000" cy="43527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2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Поука:</a:t>
            </a:r>
            <a:endParaRPr lang="bg-BG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Никога не се  отчайвай от живота, защото за всяка тъга има и утеха!</a:t>
            </a:r>
            <a:endParaRPr lang="bg-BG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11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bg-BG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БЛАГОДАРЯ, ЧЕ ИЗГЛЕДАХТЕ МОЯТА ЛЮБИМА българска народна ПРИКАЗКА!</a:t>
            </a:r>
            <a:endParaRPr lang="bg-BG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Нарисувал и </a:t>
            </a:r>
            <a:r>
              <a:rPr lang="bg-BG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  <a:r>
              <a:rPr lang="bg-BG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зготвил:  </a:t>
            </a:r>
          </a:p>
          <a:p>
            <a:pPr>
              <a:buNone/>
            </a:pPr>
            <a:r>
              <a:rPr lang="bg-BG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Иван Иванов Пашалиев - ІІІа клас</a:t>
            </a:r>
          </a:p>
          <a:p>
            <a:pPr>
              <a:buNone/>
            </a:pPr>
            <a:r>
              <a:rPr lang="bg-BG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 оу “Св.св. Кирил и Методий”</a:t>
            </a:r>
          </a:p>
          <a:p>
            <a:pPr>
              <a:buNone/>
            </a:pPr>
            <a:r>
              <a:rPr lang="bg-BG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Град Гоце Делчев</a:t>
            </a:r>
            <a:endParaRPr lang="bg-BG" dirty="0"/>
          </a:p>
        </p:txBody>
      </p:sp>
    </p:spTree>
  </p:cSld>
  <p:clrMapOvr>
    <a:masterClrMapping/>
  </p:clrMapOvr>
  <p:transition advTm="11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ik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zaiko</Template>
  <TotalTime>0</TotalTime>
  <Words>155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zaiko</vt:lpstr>
      <vt:lpstr>Жалбите на Зайко</vt:lpstr>
      <vt:lpstr>Огряло слънчице. Станало топло. Излязъл Зайко от къщичката си. Тръгнал на разходка.  </vt:lpstr>
      <vt:lpstr>Но нещо изшумоляло. Изплашил се Зайко и хукнал да бяга. Спрял да си почине, но пак зашумоляло и той пак хукнал.</vt:lpstr>
      <vt:lpstr>Заплакал Зайко, че няма по-тежък живот от неговия. Тръгнал към реката да се удави. </vt:lpstr>
      <vt:lpstr>Но там на камък край брега стояла жаба. Като видяла заека, тя се изплашила и скочила във водата. </vt:lpstr>
      <vt:lpstr>Зарадвал се Зайко, че и от него има кой да се плаши. Усмихнал се и тръгнал през гората щастлив и доволен. </vt:lpstr>
      <vt:lpstr>Поука:</vt:lpstr>
      <vt:lpstr>БЛАГОДАРЯ, ЧЕ ИЗГЛЕДАХТЕ МОЯТА ЛЮБИМА българска народна ПРИКАЗКА!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Жалбите на Зайко</dc:title>
  <dc:creator>Lussi</dc:creator>
  <cp:lastModifiedBy>Lussi</cp:lastModifiedBy>
  <cp:revision>1</cp:revision>
  <dcterms:created xsi:type="dcterms:W3CDTF">2011-05-18T17:41:08Z</dcterms:created>
  <dcterms:modified xsi:type="dcterms:W3CDTF">2011-05-18T17:41:50Z</dcterms:modified>
</cp:coreProperties>
</file>