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56" r:id="rId10"/>
    <p:sldId id="259" r:id="rId11"/>
    <p:sldId id="258" r:id="rId12"/>
    <p:sldId id="261" r:id="rId13"/>
    <p:sldId id="263" r:id="rId14"/>
    <p:sldId id="271" r:id="rId15"/>
    <p:sldId id="262" r:id="rId16"/>
    <p:sldId id="264" r:id="rId17"/>
    <p:sldId id="265" r:id="rId18"/>
    <p:sldId id="266" r:id="rId19"/>
    <p:sldId id="267" r:id="rId20"/>
    <p:sldId id="268" r:id="rId21"/>
    <p:sldId id="270" r:id="rId22"/>
    <p:sldId id="260" r:id="rId23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4576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1B356-84C9-4D21-9B01-097150852752}" type="datetimeFigureOut">
              <a:rPr lang="bg-BG"/>
              <a:pPr>
                <a:defRPr/>
              </a:pPr>
              <a:t>8.3.2012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0081C-6C97-4B36-BAD3-D0D94BF9D99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4706D-012D-406C-87B8-8FC1688BDB9E}" type="datetimeFigureOut">
              <a:rPr lang="bg-BG"/>
              <a:pPr>
                <a:defRPr/>
              </a:pPr>
              <a:t>8.3.2012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DF31A-ED9A-4E6E-AC7B-466987CF267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38EF8-8978-4C12-9145-DF10333C26BA}" type="datetimeFigureOut">
              <a:rPr lang="bg-BG"/>
              <a:pPr>
                <a:defRPr/>
              </a:pPr>
              <a:t>8.3.2012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934B7-6704-4E82-BFAD-78CF55C533A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D9F05-C7C5-4F95-90C1-F052A95A5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922C6-A727-4779-A34B-6657C6C0A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A55BB-C6B7-4042-89AB-BFF0769D7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5EBBD-402B-443A-8BCA-0B2C8AEE4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28B08-F14A-47A3-8EED-998440613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1673A-90C9-4B5D-A835-2B35D95C4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2866A-79E9-4683-8D99-EB2D485AD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DFE4F-1D2E-494F-8D40-89BD9D4F0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BE1BA-995F-4F5A-8D01-4BF8EAED4F9C}" type="datetimeFigureOut">
              <a:rPr lang="bg-BG"/>
              <a:pPr>
                <a:defRPr/>
              </a:pPr>
              <a:t>8.3.2012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2CA56-8BEA-46AD-97F3-19FA4141637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8769E-A458-4B0F-B087-F2D46ECB4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52DF4-E9BE-4CD9-9806-B1653136E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357E1-985D-4116-8DCA-F9EA26F32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E9550-DC02-4E74-A657-02E9F46A3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969E2-6E53-496A-A990-E1E5D303F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8C963-73C3-4F2A-8034-8EBCD706E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79B92-12A5-4153-8C47-329FFE10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C67E5-4637-400E-AE69-C07072CDC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CAE28-02F6-4A75-AF58-BF5EBEA97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177C7-77B2-494E-8E51-C1196A6CF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2F718-4637-4614-BB48-66E971B9E96E}" type="datetimeFigureOut">
              <a:rPr lang="bg-BG"/>
              <a:pPr>
                <a:defRPr/>
              </a:pPr>
              <a:t>8.3.2012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A3477-CE74-4F22-B623-E261E822947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6CBE3-C835-4CE4-B6A6-DA1AA0493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025A8-1CD4-4EB9-93F5-AD172C08A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6B642-1425-4E85-844D-B699B61ED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017C3-111A-4BE3-A2F7-E747FFB1F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A26A3-D0C2-45FA-A26C-47432C7B3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A44BC-B91B-4443-AC13-95AE4B59C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C5542-7FE1-4001-A749-C1F21CDA0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6941-62F4-49B9-85B7-4BBEBC707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5DA34-FC8F-4A8C-9072-81B38CBC4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49CFF-9D53-4805-B6A0-8722EA3AC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EEA98-14FF-476B-BA27-4BA21AB88BFA}" type="datetimeFigureOut">
              <a:rPr lang="bg-BG"/>
              <a:pPr>
                <a:defRPr/>
              </a:pPr>
              <a:t>8.3.2012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20AE-698E-4BBD-B137-7B390F23D89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wheel spokes="8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F20F4-3F2E-4A67-914C-607F999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8D9E3-A354-43C6-9372-77D708D0A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B7D49-32B5-48E6-AAEE-4F4A6A3D3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EE249-CBF5-4549-B5E5-9482A883B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4011D-7D50-4B6F-8804-9451615EA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57A4E-E46E-44B1-814B-9B1968EAC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1A095-B2A1-4D65-917C-EEE5F0A96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8A214-9DB7-4C4D-8E0F-0E00B9FA9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BC2FB-283F-4967-88C7-AF2873A65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B1102-3C59-48F0-8EBF-1EE438169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F6CD9-51AB-49BB-B3B2-E7F2DAC727F7}" type="datetimeFigureOut">
              <a:rPr lang="bg-BG"/>
              <a:pPr>
                <a:defRPr/>
              </a:pPr>
              <a:t>8.3.2012 г.</a:t>
            </a:fld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58AD8-86AB-4DFC-80C8-B8CA869C0F0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wheel spokes="8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7FB7A-05B8-4284-9557-780D2AD39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0A063-15ED-4172-8594-83461909C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CC6A5-55E9-4C98-AC2A-60F06908C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910B3-C8E3-4379-9E9A-080135E41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B4C2F-4F06-402A-B80E-C83C3883B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B2B7D-2E99-481F-8E70-FC4070FE9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B9215-7B2D-419C-89ED-B2FAFB737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0833A-2297-418C-BEFA-536EFF99E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CFEBC-5EF5-4CC0-8D50-2655EA613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7179D-438E-416C-B1DC-AE1718942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92F59-433E-4357-9D9E-8A798E0182E5}" type="datetimeFigureOut">
              <a:rPr lang="bg-BG"/>
              <a:pPr>
                <a:defRPr/>
              </a:pPr>
              <a:t>8.3.2012 г.</a:t>
            </a:fld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AEC39-D328-4DB8-A482-BB9264D6EEC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wheel spokes="8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FC74-434F-4DEF-AE69-0B5CCE7E7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68073-13B5-452F-9D40-161CF3638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4E1F4-BCC3-44C6-9ECA-B68E7F5D2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18B19-A123-4E78-AF27-93E5E1712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9D2F1-7CE9-4D9A-A9AE-D6EF6DF07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B1EAD-32D7-4262-839F-ACB361664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9E1E5-126B-4460-9EDE-4D12D198E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02B07-B980-4110-BF67-FFDD89F65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52209-15B7-4867-9A21-78BE1749B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E43C1-F161-4916-A82C-659DD44F8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F8D4F-1912-4FDC-9C69-9C4D45DF9E52}" type="datetimeFigureOut">
              <a:rPr lang="bg-BG"/>
              <a:pPr>
                <a:defRPr/>
              </a:pPr>
              <a:t>8.3.2012 г.</a:t>
            </a:fld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BCF8E-D181-4A03-915B-E00C34A1D05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wheel spokes="8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5CECB-0565-4AD3-81ED-5E65962F6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E7CBB-4731-4FE3-86CC-C42218F7D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EC80F-0EF1-4ABF-AAAC-50C696DA7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B3F9-DE4D-4B14-9CA3-8E59F8B56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E3698-4C04-420D-BD02-04FE2CFCC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AE3B0-2915-45B8-BB3F-CA4B94F18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E2151-32EB-4FE3-A83F-3015E1BA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6A7CB-2AC5-4A70-A8D3-90CC20C1B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FA593-613E-481D-98C1-77C6A38FD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D19E1-227B-4E58-818D-72A302B29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25AF3-EC4A-4DC1-87FB-DD557461353E}" type="datetimeFigureOut">
              <a:rPr lang="bg-BG"/>
              <a:pPr>
                <a:defRPr/>
              </a:pPr>
              <a:t>8.3.2012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ACD00-CB7A-453A-BD0C-AE8A38E7DAE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wheel spokes="8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65D6C-C40D-47C6-BEF5-CED22151A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4E850-B3AA-45A4-BFF8-7F0A8098B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40276-A2F0-4617-A3E3-2E4D62E0C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A29D-992E-4134-965A-787FA333A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65E62-9E34-42F5-880C-5087CF222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A104C-86CE-40E3-9069-E61C42096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995B6-ECD6-46CD-A526-1720ECF66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9FC4B-B211-46A4-9D39-5C50372BF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FB1A2-9106-4ED2-8617-12D2D1E5C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7A6D4-F5B0-4485-940C-18126D717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14D3D-38C2-4096-9F87-2D00B59685E4}" type="datetimeFigureOut">
              <a:rPr lang="bg-BG"/>
              <a:pPr>
                <a:defRPr/>
              </a:pPr>
              <a:t>8.3.2012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C23B3-C331-4BFE-927E-993FA6C959E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wheel spokes="8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5781-32D6-46DE-9250-6AE9ADF77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4604F-3A39-48BA-AB9A-1B8802BC8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65CC3-5C3D-470C-844F-CE6DE0F2E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FDBD7-9795-4DC7-9DA1-50C471676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BA390-99D0-4565-B8E3-24FAA4732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41698-8DFA-466F-A2BF-84A091E06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76C83-4673-463B-AA68-F9C3A49F3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AD97B-32C3-4614-A013-B36EC4BC0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453C-1133-4EB4-89E9-700CA3A61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66511-23D0-4F3E-B4AA-D2D5502E7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DA5ECEF-527B-483F-8800-D148628E6280}" type="datetimeFigureOut">
              <a:rPr lang="bg-BG"/>
              <a:pPr>
                <a:defRPr/>
              </a:pPr>
              <a:t>8.3.2012 г.</a:t>
            </a:fld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548B10-9B67-4A37-8164-3855BF70830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B28480-5740-4600-9848-207832ED9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BAB470E-34A9-4667-AF0C-7A19C7475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74685CD-5BDD-461C-BF08-0E202569A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62F73B-41F6-4AB2-8C4F-B83F1A763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5561B4-56EE-4ED4-A1A2-C34A44FB4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B1B979-BC57-4486-A812-1C41E2DBE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F544AED-B3D3-4924-A88F-F86DC8EB7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023FF3-47A5-4C29-B419-6284AFA33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2;&#1072;&#1085;&#1077;&#1090;&#1086;%20&#1080;%20&#1050;&#1080;&#1088;&#1095;&#1086;\Desktop\Mimi%20Ivanova%20i%20Razvigor%20Popov%20-%20Vulkut%20i%20Sedemte%20Kozleta.mp3" TargetMode="Externa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Нова версия на любима приказка</a:t>
            </a:r>
            <a:b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bg-BG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bg-BG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Вълкът и седемте козлета</a:t>
            </a:r>
          </a:p>
          <a:p>
            <a:pPr eaLnBrk="1" hangingPunct="1">
              <a:defRPr/>
            </a:pPr>
            <a:endParaRPr lang="bg-BG" sz="48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Mimi Ivanova i Razvigor Popov - Vulkut i Sedemte Kozle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Козлетата го били поставили над вратата, защото очаквали вълкът да я събори. </a:t>
            </a:r>
            <a:br>
              <a:rPr lang="bg-BG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bg-BG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Той изпитал силна болка и изревал. </a:t>
            </a:r>
          </a:p>
        </p:txBody>
      </p:sp>
      <p:pic>
        <p:nvPicPr>
          <p:cNvPr id="17" name="Content Placeholder 16" descr="IMG_0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6375" y="1700213"/>
            <a:ext cx="6616700" cy="4964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324527" cy="452596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Тръгнал към масата, защото забелязал, че под нея се е скрило едно от</a:t>
            </a: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козлетата. </a:t>
            </a:r>
          </a:p>
          <a:p>
            <a:pPr eaLnBrk="1" hangingPunct="1">
              <a:defRPr/>
            </a:pPr>
            <a:endParaRPr lang="bg-BG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 descr="IMG_0047.JPG"/>
          <p:cNvPicPr>
            <a:picLocks noChangeAspect="1"/>
          </p:cNvPicPr>
          <p:nvPr/>
        </p:nvPicPr>
        <p:blipFill>
          <a:blip r:embed="rId2" cstate="print"/>
          <a:srcRect l="184" t="5634" r="3690" b="2817"/>
          <a:stretch>
            <a:fillRect/>
          </a:stretch>
        </p:blipFill>
        <p:spPr>
          <a:xfrm>
            <a:off x="1403648" y="1628800"/>
            <a:ext cx="6855162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2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Навел се да го хване и в този момент усетил още по-силна болка в гърба. </a:t>
            </a:r>
          </a:p>
          <a:p>
            <a:pPr eaLnBrk="1" hangingPunct="1">
              <a:buNone/>
              <a:defRPr/>
            </a:pP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Четири бели козлета му стоварили голяма и тежка дъска върху тялото. </a:t>
            </a:r>
          </a:p>
          <a:p>
            <a:pPr eaLnBrk="1" hangingPunct="1">
              <a:defRPr/>
            </a:pPr>
            <a:endParaRPr lang="bg-BG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IMG_0048.JPG"/>
          <p:cNvPicPr>
            <a:picLocks noChangeAspect="1"/>
          </p:cNvPicPr>
          <p:nvPr/>
        </p:nvPicPr>
        <p:blipFill>
          <a:blip r:embed="rId2" cstate="print"/>
          <a:srcRect l="9051" t="14300" r="32675" b="46851"/>
          <a:stretch>
            <a:fillRect/>
          </a:stretch>
        </p:blipFill>
        <p:spPr>
          <a:xfrm rot="21419968">
            <a:off x="1404801" y="3005325"/>
            <a:ext cx="5899670" cy="2949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0"/>
            <a:ext cx="8229600" cy="452596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Вълкът паднал на земята. </a:t>
            </a:r>
          </a:p>
          <a:p>
            <a:pPr eaLnBrk="1" hangingPunct="1">
              <a:buNone/>
              <a:defRPr/>
            </a:pP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Главата го боляла, гърбът също. Хванал се за масата, за да се изправи, но козлетата го заудряли с пръчки по лапите. </a:t>
            </a:r>
          </a:p>
          <a:p>
            <a:pPr eaLnBrk="1" hangingPunct="1">
              <a:buNone/>
              <a:defRPr/>
            </a:pP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Звярът започнал </a:t>
            </a:r>
          </a:p>
          <a:p>
            <a:pPr eaLnBrk="1" hangingPunct="1">
              <a:buNone/>
              <a:defRPr/>
            </a:pP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да вие страшно.</a:t>
            </a:r>
          </a:p>
        </p:txBody>
      </p:sp>
      <p:pic>
        <p:nvPicPr>
          <p:cNvPr id="4" name="Picture 3" descr="IMG_0049.JPG"/>
          <p:cNvPicPr>
            <a:picLocks noChangeAspect="1"/>
          </p:cNvPicPr>
          <p:nvPr/>
        </p:nvPicPr>
        <p:blipFill>
          <a:blip r:embed="rId2" cstate="print"/>
          <a:srcRect l="14563" t="17850" r="32675" b="16001"/>
          <a:stretch>
            <a:fillRect/>
          </a:stretch>
        </p:blipFill>
        <p:spPr>
          <a:xfrm rot="5400000">
            <a:off x="4806037" y="2330867"/>
            <a:ext cx="4221088" cy="3969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Мария Мавродиева</a:t>
            </a:r>
          </a:p>
          <a:p>
            <a:pPr algn="ctr" eaLnBrk="1" hangingPunct="1">
              <a:buFontTx/>
              <a:buNone/>
              <a:defRPr/>
            </a:pPr>
            <a:endParaRPr lang="bg-BG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Първо основно училище “Св. св. Кирил и Методий” </a:t>
            </a:r>
          </a:p>
          <a:p>
            <a:pPr algn="ctr" eaLnBrk="1" hangingPunct="1">
              <a:buFontTx/>
              <a:buNone/>
              <a:defRPr/>
            </a:pPr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град Гоце Делчев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3600" dirty="0" smtClean="0">
                <a:solidFill>
                  <a:schemeClr val="tx1"/>
                </a:solidFill>
              </a:rPr>
              <a:t> </a:t>
            </a:r>
            <a:r>
              <a:rPr lang="bg-BG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Имало едно време една коза. </a:t>
            </a:r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bg-BG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Content Placeholder 4" descr="IMG_0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720"/>
          <a:stretch>
            <a:fillRect/>
          </a:stretch>
        </p:blipFill>
        <p:spPr>
          <a:xfrm>
            <a:off x="2843808" y="764704"/>
            <a:ext cx="3861584" cy="5877034"/>
          </a:xfrm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Тя живеела заедно със своите дечица –</a:t>
            </a:r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bg-BG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седем палави козлета. </a:t>
            </a:r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bg-BG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Content Placeholder 14" descr="IMG_0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6013" y="1125538"/>
            <a:ext cx="7010400" cy="5257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402886"/>
            <a:ext cx="5940152" cy="4455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0"/>
            <a:ext cx="8893175" cy="33845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Често ги оставяла сами и</a:t>
            </a:r>
          </a:p>
          <a:p>
            <a:pPr eaLnBrk="1" hangingPunct="1">
              <a:buFontTx/>
              <a:buNone/>
              <a:defRPr/>
            </a:pPr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отивала на пазар в града. </a:t>
            </a:r>
          </a:p>
          <a:p>
            <a:pPr eaLnBrk="1" hangingPunct="1">
              <a:buFontTx/>
              <a:buNone/>
              <a:defRPr/>
            </a:pPr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 тръгване винаги им поръчвала на никого да не отварят вратата, защото</a:t>
            </a: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лошият вълк</a:t>
            </a: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обикаля</a:t>
            </a:r>
            <a:endParaRPr lang="en-US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наоколо.</a:t>
            </a:r>
          </a:p>
          <a:p>
            <a:pPr eaLnBrk="1" hangingPunct="1">
              <a:buFontTx/>
              <a:buNone/>
              <a:defRPr/>
            </a:pPr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Тъкмо се отдалечила от къщичката и вълкът се появил. Насочил се направо към малкия дом. Почукал на вратата. </a:t>
            </a:r>
          </a:p>
        </p:txBody>
      </p:sp>
      <p:pic>
        <p:nvPicPr>
          <p:cNvPr id="6" name="Picture 5" descr="IMG_0028.JPG"/>
          <p:cNvPicPr>
            <a:picLocks noChangeAspect="1"/>
          </p:cNvPicPr>
          <p:nvPr/>
        </p:nvPicPr>
        <p:blipFill>
          <a:blip r:embed="rId2" cstate="print"/>
          <a:srcRect r="1886"/>
          <a:stretch>
            <a:fillRect/>
          </a:stretch>
        </p:blipFill>
        <p:spPr>
          <a:xfrm>
            <a:off x="971600" y="1484784"/>
            <a:ext cx="7402021" cy="521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Почукал на вратата.</a:t>
            </a:r>
            <a:endParaRPr lang="bg-BG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Content Placeholder 3" descr="IMG_0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009" t="14951" r="17782" b="7090"/>
          <a:stretch>
            <a:fillRect/>
          </a:stretch>
        </p:blipFill>
        <p:spPr>
          <a:xfrm>
            <a:off x="1619672" y="1364357"/>
            <a:ext cx="5976664" cy="5049250"/>
          </a:xfrm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Козлетата се стреснали. </a:t>
            </a:r>
          </a:p>
        </p:txBody>
      </p:sp>
      <p:pic>
        <p:nvPicPr>
          <p:cNvPr id="13" name="Content Placeholder 12" descr="IMG_0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29" t="6731" r="24273"/>
          <a:stretch>
            <a:fillRect/>
          </a:stretch>
        </p:blipFill>
        <p:spPr>
          <a:xfrm>
            <a:off x="1403648" y="1176440"/>
            <a:ext cx="5904656" cy="5681560"/>
          </a:xfrm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/>
              <a:t> </a:t>
            </a:r>
            <a:r>
              <a:rPr lang="bg-BG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Почукал втори път. После започнал да блъска по вратата с </a:t>
            </a:r>
            <a:r>
              <a:rPr lang="bg-BG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всичка</a:t>
            </a:r>
            <a:r>
              <a:rPr lang="bg-BG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сила. </a:t>
            </a:r>
          </a:p>
        </p:txBody>
      </p:sp>
      <p:pic>
        <p:nvPicPr>
          <p:cNvPr id="6" name="Content Placeholder 5" descr="IMG_0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043" t="8587" r="16589" b="7090"/>
          <a:stretch>
            <a:fillRect/>
          </a:stretch>
        </p:blipFill>
        <p:spPr>
          <a:xfrm>
            <a:off x="1691680" y="1844824"/>
            <a:ext cx="5825855" cy="4824536"/>
          </a:xfrm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>
              <a:defRPr/>
            </a:pPr>
            <a:r>
              <a:rPr lang="bg-BG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Вратата се отворила. Вълкът надникнал и тъкмо да влезе, върху главата му се стоварило едно голямо дърво. </a:t>
            </a:r>
          </a:p>
        </p:txBody>
      </p:sp>
      <p:pic>
        <p:nvPicPr>
          <p:cNvPr id="5" name="Content Placeholder 4" descr="IMG_0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132856"/>
            <a:ext cx="6072674" cy="4554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044">
  <a:themeElements>
    <a:clrScheme name="044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04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44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4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4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4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4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4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4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4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4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4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4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4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4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4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4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4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sinio-zeleno!</Template>
  <TotalTime>157</TotalTime>
  <Words>243</Words>
  <Application>Microsoft Office PowerPoint</Application>
  <PresentationFormat>Презентация на цял екран (4:3)</PresentationFormat>
  <Paragraphs>28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Заглавия на слайдовете</vt:lpstr>
      </vt:variant>
      <vt:variant>
        <vt:i4>14</vt:i4>
      </vt:variant>
    </vt:vector>
  </HeadingPairs>
  <TitlesOfParts>
    <vt:vector size="23" baseType="lpstr">
      <vt:lpstr>044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Нова версия на любима приказка </vt:lpstr>
      <vt:lpstr> Имало едно време една коза.  </vt:lpstr>
      <vt:lpstr>Тя живеела заедно със своите дечица – седем палави козлета.  </vt:lpstr>
      <vt:lpstr>Слайд 4</vt:lpstr>
      <vt:lpstr>Тъкмо се отдалечила от къщичката и вълкът се появил. Насочил се направо към малкия дом. Почукал на вратата. </vt:lpstr>
      <vt:lpstr>Почукал на вратата.</vt:lpstr>
      <vt:lpstr>Козлетата се стреснали. </vt:lpstr>
      <vt:lpstr> Почукал втори път. После започнал да блъска по вратата с всичка сила. </vt:lpstr>
      <vt:lpstr>Вратата се отворила. Вълкът надникнал и тъкмо да влезе, върху главата му се стоварило едно голямо дърво. </vt:lpstr>
      <vt:lpstr>Козлетата го били поставили над вратата, защото очаквали вълкът да я събори.  Той изпитал силна болка и изревал. 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Ivanka</dc:creator>
  <cp:lastModifiedBy>pc</cp:lastModifiedBy>
  <cp:revision>19</cp:revision>
  <dcterms:created xsi:type="dcterms:W3CDTF">2012-03-03T10:21:54Z</dcterms:created>
  <dcterms:modified xsi:type="dcterms:W3CDTF">2012-03-08T11:22:35Z</dcterms:modified>
</cp:coreProperties>
</file>