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8" r:id="rId14"/>
    <p:sldId id="271" r:id="rId15"/>
    <p:sldId id="283" r:id="rId16"/>
    <p:sldId id="275" r:id="rId17"/>
    <p:sldId id="276" r:id="rId18"/>
    <p:sldId id="277" r:id="rId19"/>
    <p:sldId id="278" r:id="rId20"/>
    <p:sldId id="267" r:id="rId21"/>
    <p:sldId id="266" r:id="rId22"/>
    <p:sldId id="282" r:id="rId23"/>
    <p:sldId id="279" r:id="rId24"/>
    <p:sldId id="272" r:id="rId25"/>
    <p:sldId id="273" r:id="rId26"/>
    <p:sldId id="280" r:id="rId27"/>
    <p:sldId id="274" r:id="rId28"/>
    <p:sldId id="284" r:id="rId29"/>
    <p:sldId id="285" r:id="rId30"/>
  </p:sldIdLst>
  <p:sldSz cx="9144000" cy="6858000" type="screen4x3"/>
  <p:notesSz cx="6858000" cy="9144000"/>
  <p:embeddedFontLst>
    <p:embeddedFont>
      <p:font typeface="CyrillicOld" pitchFamily="2" charset="0"/>
      <p:bold r:id="rId32"/>
    </p:embeddedFont>
    <p:embeddedFont>
      <p:font typeface="Calligraph" pitchFamily="2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576" autoAdjust="0"/>
  </p:normalViewPr>
  <p:slideViewPr>
    <p:cSldViewPr>
      <p:cViewPr varScale="1">
        <p:scale>
          <a:sx n="65" d="100"/>
          <a:sy n="65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D045-DCE6-463E-88F6-D359914EA01D}" type="datetimeFigureOut">
              <a:rPr lang="bg-BG" smtClean="0"/>
              <a:pPr/>
              <a:t>15.11.2011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D775-171B-44E2-8C11-A3D3100F13A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D775-171B-44E2-8C11-A3D3100F13A8}" type="slidenum">
              <a:rPr lang="bg-BG" smtClean="0"/>
              <a:pPr/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D775-171B-44E2-8C11-A3D3100F13A8}" type="slidenum">
              <a:rPr lang="bg-BG" smtClean="0"/>
              <a:pPr/>
              <a:t>28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4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4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7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Борци за свобода</a:t>
            </a:r>
            <a:endParaRPr lang="bg-BG" sz="7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844" y="5562600"/>
            <a:ext cx="6599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Моето пътуване към героите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  <p:pic>
        <p:nvPicPr>
          <p:cNvPr id="3" name="Picture 2" descr="C:\Users\Lussi\Desktop\znaiko2011\ivan pashaliev\zn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576763" cy="344338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4000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600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Ще имаме едно знаме, на което ще пише: “Свята и чиста република”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Васил Левски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vasil-levsk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457200"/>
            <a:ext cx="370057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371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“Моята цел е постигната. В сърцето на тирана аз отворих такава люта рана, от която той никога не ще оздравее.”</a:t>
            </a:r>
            <a:b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      Георги Бенковски</a:t>
            </a: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600" dirty="0"/>
          </a:p>
        </p:txBody>
      </p:sp>
      <p:pic>
        <p:nvPicPr>
          <p:cNvPr id="4" name="Content Placeholder 3" descr="1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28583" y="152400"/>
            <a:ext cx="3740266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4017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Бенковски е в</a:t>
            </a: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одач </a:t>
            </a: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на Хвърковатата чета по време на Априлското въстание, роден в Копривщица през 1841г.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5" name="Picture 4" descr="IMG_36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952625" y="2295525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36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200" y="1676400"/>
            <a:ext cx="660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36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9200" y="1676400"/>
            <a:ext cx="6553200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017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В тази къща в Копривщица през 1851г. е роден един от главните организатори на Априлското въстание, автор на “Кървавото писмо”.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5" name="Content Placeholder 4" descr="IMG_36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1905000"/>
            <a:ext cx="6460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458200" cy="1905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Ако вие, братя, сте биле истински патриоти и апостоли на свободата, то последвайте нашия пример в Панагюрище!”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          Тодор Каблешков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00400" y="304800"/>
            <a:ext cx="2791178" cy="415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Мостът, на който гръмва първата пушка в Копривщица и започва въстанието.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6146" name="Picture 2" descr="C:\Users\1011~1\AppData\Local\Temp\Rar$DR57.056\kopr\Picture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600200"/>
            <a:ext cx="7319211" cy="504754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44780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Тутевата къща в Панагюрище, където е прочетено “Кървавото писмо”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5" name="Picture 4" descr="IMG_36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220134" y="2277533"/>
            <a:ext cx="4876800" cy="352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36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38600" y="2209800"/>
            <a:ext cx="4953000" cy="358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1447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Паметник на Крайчо Самоходов в Панагюрище – байрактар на Хвърковатата чета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IMG_3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447800"/>
            <a:ext cx="6781800" cy="508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Паметник на Райна Княгиня в Панагюрище – ушила знамето на въстаниците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2050" name="Picture 2" descr="C:\Users\1011~1\AppData\Local\Temp\Rar$DR12.536\kopr\Picture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90306" y="2397415"/>
            <a:ext cx="5337280" cy="358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1371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Паметник на Никола Караджов в Клисура – обявява и ръководи въстанието в Клисура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IMG_36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714500" y="2095500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610600" cy="2895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“Българийо, за тебе те умряха,</a:t>
            </a:r>
            <a:b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една бе ти достойна зарад тях</a:t>
            </a:r>
            <a:b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и те за теб достойни, майко, бяха!”</a:t>
            </a:r>
            <a:b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</a:t>
            </a:r>
            <a:r>
              <a:rPr lang="bg-BG" sz="31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Иван Вазов</a:t>
            </a:r>
            <a:endParaRPr lang="bg-BG" sz="31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2050" name="Picture 2" descr="C:\Users\Lussi\Desktop\znaiko2011\ivan pashaliev\zn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7200"/>
            <a:ext cx="4429125" cy="33323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0"/>
            <a:ext cx="9372600" cy="2971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Роден на 25.12.1847г. в Калофер в семейството на даскал Ботьо Петков, учител, поет, публицист и революционер, Христо Ботев отдава живота си за свободата на България.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6" name="Picture 5" descr="IMG_36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2286000"/>
            <a:ext cx="58674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367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124200" y="2293495"/>
            <a:ext cx="4724400" cy="425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367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5410200" y="3048000"/>
            <a:ext cx="4343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610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“Тоз, който падне в бой за свобода, </a:t>
            </a:r>
            <a:r>
              <a:rPr lang="en-US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/>
            </a:r>
            <a:br>
              <a:rPr lang="en-US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той не умира...”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Христо Ботев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hristo_botev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304800"/>
            <a:ext cx="4156808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Паметници на загиналите борци за свобода в Калофер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5" name="Content Placeholder 4" descr="IMG_36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2400" y="1524000"/>
            <a:ext cx="4967817" cy="372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367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67200" y="3505200"/>
            <a:ext cx="4620847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9144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Паметник на Христо Ботев във Враца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IMG_36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066800"/>
            <a:ext cx="7391400" cy="5624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G_36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990600"/>
            <a:ext cx="78232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36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1009650"/>
            <a:ext cx="7924800" cy="584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1600200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Батак е символ на саможертвата. Борци за свобода са всички негови жители, загинали от ятагана на Ахмед ага Барутанлията. Те са канонизирани за светци.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IMG_27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828800"/>
            <a:ext cx="4572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7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05400" y="1905000"/>
            <a:ext cx="37338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269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4800" y="4114800"/>
            <a:ext cx="4673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Църквата “Св. Неделя” е превърната в костница на загиналите.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8" name="Picture 7" descr="IMG_27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524000"/>
            <a:ext cx="7720169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MG_26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1524000"/>
            <a:ext cx="7772400" cy="497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G_269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61999" y="1447800"/>
            <a:ext cx="8221649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295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Перущица – паметник на загиналите борци за свобода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098" name="Picture 2" descr="C:\Users\1011~1\AppData\Local\Temp\Rar$DR35.648\kopr\Picture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921417" y="2165183"/>
            <a:ext cx="4419600" cy="313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011~1\AppData\Local\Temp\Rar$DR43.648\kopr\Picture 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676400"/>
            <a:ext cx="4876800" cy="389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В памет на загиналите борци за свобода на връх Шипка се издига величествен паметник.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IMG_08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9800" y="1570037"/>
            <a:ext cx="29372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08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1600200"/>
            <a:ext cx="3038732" cy="448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08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00400" y="1905000"/>
            <a:ext cx="2915754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ssi\Desktop\zname.g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28600" y="171990"/>
            <a:ext cx="8686800" cy="64790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9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7680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530225" algn="ctr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Да се докоснеш до живота и света на борците за свобода е вълнуващо и незабравимо преживяване. </a:t>
            </a:r>
          </a:p>
          <a:p>
            <a:pPr algn="ctr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Пожелавам го на всички!</a:t>
            </a:r>
          </a:p>
          <a:p>
            <a:pPr>
              <a:buNone/>
            </a:pPr>
            <a:endParaRPr lang="bg-BG" b="1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  <a:p>
            <a:pPr algn="ctr">
              <a:buNone/>
            </a:pPr>
            <a:r>
              <a:rPr lang="bg-BG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Изготвил: Иван Иванов Пашалиев</a:t>
            </a:r>
          </a:p>
          <a:p>
            <a:pPr algn="ctr">
              <a:buNone/>
            </a:pP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IV </a:t>
            </a:r>
            <a:r>
              <a:rPr lang="bg-BG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а клас</a:t>
            </a:r>
            <a:endParaRPr lang="en-US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  <a:p>
            <a:pPr algn="ctr">
              <a:buNone/>
            </a:pP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I</a:t>
            </a:r>
            <a:r>
              <a:rPr lang="bg-BG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ОУ “Св. св. Кирил и Методий” </a:t>
            </a:r>
            <a:endParaRPr lang="en-US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  <a:p>
            <a:pPr algn="ctr">
              <a:buNone/>
            </a:pPr>
            <a:r>
              <a:rPr lang="bg-BG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 гр. Гоце Делчев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8763000" cy="1981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“Мечом са българите своята свобода изгубили, мечом пак трябва да я добият.”</a:t>
            </a:r>
            <a:b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Георги Раковски</a:t>
            </a:r>
            <a:endParaRPr lang="bg-BG" sz="36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раковск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0" y="533400"/>
            <a:ext cx="3276446" cy="385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57800" y="1447800"/>
            <a:ext cx="3516284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4800600" cy="5791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449263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Георги Раковски поставя началото на организираното революционно движение през Възраждането. Затова е наречен “баща на националната революция.” Разработва на книга четническата тактика за освобождение.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5" name="Picture 4" descr="IMG_08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1066800"/>
            <a:ext cx="358444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305800" cy="2362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539750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През 1868г. чета, начело с Хаджи Димитър и Стефан Караджа,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преминава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Дунава и се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отправя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към Балкана. 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Но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е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разбита и всички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загиват.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d181d182d0b5d184d0b0d0bd-d0bad0b0d180d0b0d0b4d0b6d0b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57800" y="2455985"/>
            <a:ext cx="2971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dji-Dimitar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2495550"/>
            <a:ext cx="3322320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8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066800"/>
            <a:ext cx="8524440" cy="5410200"/>
          </a:xfrm>
        </p:spPr>
      </p:pic>
      <p:pic>
        <p:nvPicPr>
          <p:cNvPr id="7" name="Picture 6" descr="IMG_08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" y="990600"/>
            <a:ext cx="8382000" cy="56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Родната къща на Хаджи Димитър в Сливен</a:t>
            </a:r>
            <a:endParaRPr lang="bg-BG" sz="36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6" name="Picture 5" descr="IMG_08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" y="990599"/>
            <a:ext cx="8458200" cy="5704163"/>
          </a:xfrm>
          <a:prstGeom prst="rect">
            <a:avLst/>
          </a:prstGeom>
        </p:spPr>
      </p:pic>
      <p:pic>
        <p:nvPicPr>
          <p:cNvPr id="8" name="Picture 7" descr="IMG_08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914400"/>
            <a:ext cx="8485140" cy="5943600"/>
          </a:xfrm>
          <a:prstGeom prst="rect">
            <a:avLst/>
          </a:prstGeom>
        </p:spPr>
      </p:pic>
      <p:pic>
        <p:nvPicPr>
          <p:cNvPr id="9" name="Picture 8" descr="IMG_085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838200"/>
            <a:ext cx="8763000" cy="6019800"/>
          </a:xfrm>
          <a:prstGeom prst="rect">
            <a:avLst/>
          </a:prstGeom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6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173424" y="2246176"/>
            <a:ext cx="5029198" cy="358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1676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Продължител на делото на Раковски е Любен Каравелов. Роден е в Копривщица в заможно семейство.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7" name="Picture 6" descr="IMG_36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193925" y="2149475"/>
            <a:ext cx="50038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36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47800" y="1524000"/>
            <a:ext cx="6638003" cy="4990817"/>
          </a:xfrm>
          <a:prstGeom prst="rect">
            <a:avLst/>
          </a:prstGeom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“Ние желаем да живеем с всички наши съседи дружествено...”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Любен Каравелов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Karavelov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71800" y="609600"/>
            <a:ext cx="2857500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4000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305800" cy="1600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Малко хора знаели истинското му име. Наричали го Левски, Дякона, Апостола...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Роден е в Карлово през 1837г.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5" name="Picture 4" descr="IMG_36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1905000"/>
            <a:ext cx="59436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36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7800" y="18288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476</Words>
  <Application>Microsoft Office PowerPoint</Application>
  <PresentationFormat>On-screen Show (4:3)</PresentationFormat>
  <Paragraphs>37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CyrillicOld</vt:lpstr>
      <vt:lpstr>Calligraph</vt:lpstr>
      <vt:lpstr>Calibri</vt:lpstr>
      <vt:lpstr>Office Theme</vt:lpstr>
      <vt:lpstr>Борци за свобода</vt:lpstr>
      <vt:lpstr>       “Българийо, за тебе те умряха, една бе ти достойна зарад тях и те за теб достойни, майко, бяха!”                                            Иван Вазов</vt:lpstr>
      <vt:lpstr>“Мечом са българите своята свобода изгубили, мечом пак трябва да я добият.”                                               Георги Раковски</vt:lpstr>
      <vt:lpstr>Slide 4</vt:lpstr>
      <vt:lpstr>Slide 5</vt:lpstr>
      <vt:lpstr>Родната къща на Хаджи Димитър в Сливен</vt:lpstr>
      <vt:lpstr>Slide 7</vt:lpstr>
      <vt:lpstr>“Ние желаем да живеем с всички наши съседи дружествено...”                                         Любен Каравелов</vt:lpstr>
      <vt:lpstr>Slide 9</vt:lpstr>
      <vt:lpstr>Ще имаме едно знаме, на което ще пише: “Свята и чиста република”                                            Васил Левски</vt:lpstr>
      <vt:lpstr>“Моята цел е постигната. В сърцето на тирана аз отворих такава люта рана, от която той никога не ще оздравее.”                                                     Георги Бенковски </vt:lpstr>
      <vt:lpstr>Бенковски е водач на Хвърковатата чета по време на Априлското въстание, роден в Копривщица през 1841г.</vt:lpstr>
      <vt:lpstr>В тази къща в Копривщица през 1851г. е роден един от главните организатори на Априлското въстание, автор на “Кървавото писмо”.</vt:lpstr>
      <vt:lpstr>“Ако вие, братя, сте биле истински патриоти и апостоли на свободата, то последвайте нашия пример в Панагюрище!”                                                         Тодор Каблешков</vt:lpstr>
      <vt:lpstr>Мостът, на който гръмва първата пушка в Копривщица и започва въстанието.</vt:lpstr>
      <vt:lpstr>Slide 16</vt:lpstr>
      <vt:lpstr>Slide 17</vt:lpstr>
      <vt:lpstr>Slide 18</vt:lpstr>
      <vt:lpstr>Slide 19</vt:lpstr>
      <vt:lpstr>Slide 20</vt:lpstr>
      <vt:lpstr>“Тоз, който падне в бой за свобода,  той не умира...”                                               Христо Ботев</vt:lpstr>
      <vt:lpstr>Паметници на загиналите борци за свобода в Калофер</vt:lpstr>
      <vt:lpstr>Slide 23</vt:lpstr>
      <vt:lpstr>Slide 24</vt:lpstr>
      <vt:lpstr>Slide 25</vt:lpstr>
      <vt:lpstr>Slide 26</vt:lpstr>
      <vt:lpstr>В памет на загиналите борци за свобода на връх Шипка се издига величествен паметник.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Борци за свобода</dc:title>
  <dc:creator>Ването и Кирчо</dc:creator>
  <cp:lastModifiedBy>Lussi</cp:lastModifiedBy>
  <cp:revision>74</cp:revision>
  <dcterms:created xsi:type="dcterms:W3CDTF">2006-08-16T00:00:00Z</dcterms:created>
  <dcterms:modified xsi:type="dcterms:W3CDTF">2011-11-15T17:57:51Z</dcterms:modified>
</cp:coreProperties>
</file>