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1"/>
  </p:notesMasterIdLst>
  <p:sldIdLst>
    <p:sldId id="266" r:id="rId2"/>
    <p:sldId id="265" r:id="rId3"/>
    <p:sldId id="264" r:id="rId4"/>
    <p:sldId id="257" r:id="rId5"/>
    <p:sldId id="258" r:id="rId6"/>
    <p:sldId id="259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горния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1F4C1-42CE-424A-AF46-1D2C03DA0AF9}" type="datetimeFigureOut">
              <a:rPr lang="en-US" smtClean="0"/>
              <a:pPr/>
              <a:t>12-Mar-13</a:t>
            </a:fld>
            <a:endParaRPr lang="en-US"/>
          </a:p>
        </p:txBody>
      </p:sp>
      <p:sp>
        <p:nvSpPr>
          <p:cNvPr id="4" name="Контейнер за изображение на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Контейнер за бележ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bg-BG" smtClean="0"/>
              <a:t>Щракн., за да ред. стил на загл. в обр.</a:t>
            </a:r>
          </a:p>
          <a:p>
            <a:pPr lvl="1"/>
            <a:r>
              <a:rPr lang="bg-BG" smtClean="0"/>
              <a:t>Второ ниво</a:t>
            </a:r>
          </a:p>
          <a:p>
            <a:pPr lvl="2"/>
            <a:r>
              <a:rPr lang="bg-BG" smtClean="0"/>
              <a:t>Трето ниво</a:t>
            </a:r>
          </a:p>
          <a:p>
            <a:pPr lvl="3"/>
            <a:r>
              <a:rPr lang="bg-BG" smtClean="0"/>
              <a:t>Четвърто ниво</a:t>
            </a:r>
          </a:p>
          <a:p>
            <a:pPr lvl="4"/>
            <a:r>
              <a:rPr lang="bg-BG" smtClean="0"/>
              <a:t>Пето ниво</a:t>
            </a:r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6D036-F7B6-496E-945E-89410AE62704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Заглавен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авоъгълник 1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3" name="Закръглен правоъгълник 12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одзаглавие 8"/>
          <p:cNvSpPr>
            <a:spLocks noGrp="1"/>
          </p:cNvSpPr>
          <p:nvPr>
            <p:ph type="subTitle" idx="1"/>
          </p:nvPr>
        </p:nvSpPr>
        <p:spPr>
          <a:xfrm>
            <a:off x="1295400" y="3200400"/>
            <a:ext cx="6400800" cy="1600200"/>
          </a:xfrm>
        </p:spPr>
        <p:txBody>
          <a:bodyPr/>
          <a:lstStyle>
            <a:lvl1pPr marL="0" indent="0" algn="ctr">
              <a:buNone/>
              <a:defRPr sz="26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bg-BG" smtClean="0"/>
              <a:t>Щракнете, за да редактирате стила на подзаглавията в образеца</a:t>
            </a:r>
            <a:endParaRPr kumimoji="0" lang="en-US"/>
          </a:p>
        </p:txBody>
      </p:sp>
      <p:sp>
        <p:nvSpPr>
          <p:cNvPr id="28" name="Контейнер за 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AD3B-8C7C-4C25-A0EC-5E1504CF8C6C}" type="datetimeFigureOut">
              <a:rPr lang="en-US" smtClean="0"/>
              <a:pPr/>
              <a:t>12-Mar-13</a:t>
            </a:fld>
            <a:endParaRPr lang="en-US"/>
          </a:p>
        </p:txBody>
      </p:sp>
      <p:sp>
        <p:nvSpPr>
          <p:cNvPr id="17" name="Контейнер за долния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Контейнер за номер на слайда 28"/>
          <p:cNvSpPr>
            <a:spLocks noGrp="1"/>
          </p:cNvSpPr>
          <p:nvPr>
            <p:ph type="sldNum" sz="quarter" idx="12"/>
          </p:nvPr>
        </p:nvSpPr>
        <p:spPr/>
        <p:txBody>
          <a:bodyPr lIns="0" tIns="0" rIns="0" bIns="0">
            <a:noAutofit/>
          </a:bodyPr>
          <a:lstStyle>
            <a:lvl1pPr>
              <a:defRPr sz="1400">
                <a:solidFill>
                  <a:srgbClr val="FFFFFF"/>
                </a:solidFill>
              </a:defRPr>
            </a:lvl1pPr>
          </a:lstStyle>
          <a:p>
            <a:fld id="{99E1EB88-0262-4AF7-A1EA-36FEF2F4A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Правоъгълник 6"/>
          <p:cNvSpPr/>
          <p:nvPr/>
        </p:nvSpPr>
        <p:spPr>
          <a:xfrm>
            <a:off x="62931" y="1449303"/>
            <a:ext cx="9021537" cy="1527349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авоъгълник 9"/>
          <p:cNvSpPr/>
          <p:nvPr/>
        </p:nvSpPr>
        <p:spPr>
          <a:xfrm>
            <a:off x="62931" y="1396720"/>
            <a:ext cx="9021537" cy="120580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авоъгълник 10"/>
          <p:cNvSpPr/>
          <p:nvPr/>
        </p:nvSpPr>
        <p:spPr>
          <a:xfrm>
            <a:off x="62931" y="2976649"/>
            <a:ext cx="9021537" cy="110532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лавие 7"/>
          <p:cNvSpPr>
            <a:spLocks noGrp="1"/>
          </p:cNvSpPr>
          <p:nvPr>
            <p:ph type="ctrTitle"/>
          </p:nvPr>
        </p:nvSpPr>
        <p:spPr>
          <a:xfrm>
            <a:off x="457200" y="1505930"/>
            <a:ext cx="8229600" cy="1470025"/>
          </a:xfrm>
        </p:spPr>
        <p:txBody>
          <a:bodyPr anchor="ctr"/>
          <a:lstStyle>
            <a:lvl1pPr algn="ctr">
              <a:defRPr lang="en-US" dirty="0">
                <a:solidFill>
                  <a:srgbClr val="FFFFFF"/>
                </a:solidFill>
              </a:defRPr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лавие и вертикален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AD3B-8C7C-4C25-A0EC-5E1504CF8C6C}" type="datetimeFigureOut">
              <a:rPr lang="en-US" smtClean="0"/>
              <a:pPr/>
              <a:t>12-Mar-13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EB88-0262-4AF7-A1EA-36FEF2F4A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но заглавие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но заглавие 1"/>
          <p:cNvSpPr>
            <a:spLocks noGrp="1"/>
          </p:cNvSpPr>
          <p:nvPr>
            <p:ph type="title" orient="vert"/>
          </p:nvPr>
        </p:nvSpPr>
        <p:spPr>
          <a:xfrm>
            <a:off x="6629400" y="274641"/>
            <a:ext cx="2011680" cy="5851525"/>
          </a:xfrm>
        </p:spPr>
        <p:txBody>
          <a:bodyPr vert="eaVert"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вертикален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4640"/>
            <a:ext cx="5562600" cy="5851525"/>
          </a:xfrm>
        </p:spPr>
        <p:txBody>
          <a:bodyPr vert="eaVert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AD3B-8C7C-4C25-A0EC-5E1504CF8C6C}" type="datetimeFigureOut">
              <a:rPr lang="en-US" smtClean="0"/>
              <a:pPr/>
              <a:t>12-Mar-13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EB88-0262-4AF7-A1EA-36FEF2F4A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лавие и съдържа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AD3B-8C7C-4C25-A0EC-5E1504CF8C6C}" type="datetimeFigureOut">
              <a:rPr lang="en-US" smtClean="0"/>
              <a:pPr/>
              <a:t>12-Mar-13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EB88-0262-4AF7-A1EA-36FEF2F4A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Контейнер за съдържание 7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7772400" cy="45720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лавка на сек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авоъгълник 1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10" name="Закръглен правоъгълник 9"/>
          <p:cNvSpPr/>
          <p:nvPr/>
        </p:nvSpPr>
        <p:spPr>
          <a:xfrm>
            <a:off x="65313" y="69755"/>
            <a:ext cx="9013372" cy="6692201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3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722313" y="952500"/>
            <a:ext cx="7772400" cy="1362075"/>
          </a:xfrm>
        </p:spPr>
        <p:txBody>
          <a:bodyPr anchor="b" anchorCtr="0"/>
          <a:lstStyle>
            <a:lvl1pPr algn="l">
              <a:buNone/>
              <a:defRPr sz="4000" b="0" cap="none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722313" y="2547938"/>
            <a:ext cx="7772400" cy="1338262"/>
          </a:xfrm>
        </p:spPr>
        <p:txBody>
          <a:bodyPr anchor="t" anchorCtr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Контейнер за 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AD3B-8C7C-4C25-A0EC-5E1504CF8C6C}" type="datetimeFigureOut">
              <a:rPr lang="en-US" smtClean="0"/>
              <a:pPr/>
              <a:t>12-Mar-13</a:t>
            </a:fld>
            <a:endParaRPr lang="en-US"/>
          </a:p>
        </p:txBody>
      </p:sp>
      <p:sp>
        <p:nvSpPr>
          <p:cNvPr id="5" name="Контейнер за долния колонтитул 4"/>
          <p:cNvSpPr>
            <a:spLocks noGrp="1"/>
          </p:cNvSpPr>
          <p:nvPr>
            <p:ph type="ftr" sz="quarter" idx="11"/>
          </p:nvPr>
        </p:nvSpPr>
        <p:spPr>
          <a:xfrm>
            <a:off x="800100" y="6172200"/>
            <a:ext cx="40005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Правоъгълник 6"/>
          <p:cNvSpPr/>
          <p:nvPr/>
        </p:nvSpPr>
        <p:spPr>
          <a:xfrm flipV="1">
            <a:off x="69412" y="2376830"/>
            <a:ext cx="9013515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авоъгълник 7"/>
          <p:cNvSpPr/>
          <p:nvPr/>
        </p:nvSpPr>
        <p:spPr>
          <a:xfrm>
            <a:off x="69146" y="2341475"/>
            <a:ext cx="9013781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авоъгълник 8"/>
          <p:cNvSpPr/>
          <p:nvPr/>
        </p:nvSpPr>
        <p:spPr>
          <a:xfrm>
            <a:off x="68306" y="2468880"/>
            <a:ext cx="9014621" cy="45720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Контейнер за номер на слайда 5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9E1EB88-0262-4AF7-A1EA-36FEF2F4A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е съдържан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AD3B-8C7C-4C25-A0EC-5E1504CF8C6C}" type="datetimeFigureOut">
              <a:rPr lang="en-US" smtClean="0"/>
              <a:pPr/>
              <a:t>12-Mar-13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EB88-0262-4AF7-A1EA-36FEF2F4A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Контейнер за съдържание 8"/>
          <p:cNvSpPr>
            <a:spLocks noGrp="1"/>
          </p:cNvSpPr>
          <p:nvPr>
            <p:ph sz="quarter" idx="1"/>
          </p:nvPr>
        </p:nvSpPr>
        <p:spPr>
          <a:xfrm>
            <a:off x="91440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2"/>
          </p:nvPr>
        </p:nvSpPr>
        <p:spPr>
          <a:xfrm>
            <a:off x="4933950" y="1447800"/>
            <a:ext cx="3749040" cy="45720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3"/>
          </p:nvPr>
        </p:nvSpPr>
        <p:spPr>
          <a:xfrm>
            <a:off x="4953000" y="1447800"/>
            <a:ext cx="3733800" cy="762000"/>
          </a:xfrm>
          <a:noFill/>
          <a:ln w="12700" cap="sq" cmpd="sng" algn="ctr">
            <a:noFill/>
            <a:prstDash val="solid"/>
          </a:ln>
        </p:spPr>
        <p:txBody>
          <a:bodyPr lIns="91440" anchor="b" anchorCtr="0">
            <a:noAutofit/>
          </a:bodyPr>
          <a:lstStyle>
            <a:lvl1pPr marL="0" indent="0">
              <a:buNone/>
              <a:defRPr sz="2400" b="1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7" name="Контейнер за 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AD3B-8C7C-4C25-A0EC-5E1504CF8C6C}" type="datetimeFigureOut">
              <a:rPr lang="en-US" smtClean="0"/>
              <a:pPr/>
              <a:t>12-Mar-13</a:t>
            </a:fld>
            <a:endParaRPr lang="en-US"/>
          </a:p>
        </p:txBody>
      </p:sp>
      <p:sp>
        <p:nvSpPr>
          <p:cNvPr id="8" name="Контейнер за долния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Контейнер за номер н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EB88-0262-4AF7-A1EA-36FEF2F4A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half" idx="2"/>
          </p:nvPr>
        </p:nvSpPr>
        <p:spPr>
          <a:xfrm>
            <a:off x="9144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  <p:sp>
        <p:nvSpPr>
          <p:cNvPr id="13" name="Контейнер за съдържание 12"/>
          <p:cNvSpPr>
            <a:spLocks noGrp="1"/>
          </p:cNvSpPr>
          <p:nvPr>
            <p:ph sz="half" idx="4"/>
          </p:nvPr>
        </p:nvSpPr>
        <p:spPr>
          <a:xfrm>
            <a:off x="4953000" y="2247900"/>
            <a:ext cx="3733800" cy="38862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Само заглав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Контейнер за 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AD3B-8C7C-4C25-A0EC-5E1504CF8C6C}" type="datetimeFigureOut">
              <a:rPr lang="en-US" smtClean="0"/>
              <a:pPr/>
              <a:t>12-Mar-13</a:t>
            </a:fld>
            <a:endParaRPr lang="en-US"/>
          </a:p>
        </p:txBody>
      </p:sp>
      <p:sp>
        <p:nvSpPr>
          <p:cNvPr id="4" name="Контейнер за долния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Контейнер за номер н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EB88-0262-4AF7-A1EA-36FEF2F4A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разе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Контейнер за 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AD3B-8C7C-4C25-A0EC-5E1504CF8C6C}" type="datetimeFigureOut">
              <a:rPr lang="en-US" smtClean="0"/>
              <a:pPr/>
              <a:t>12-Mar-13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Контейнер за номер н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EB88-0262-4AF7-A1EA-36FEF2F4A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Съдържание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авоъгълник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9" name="Закръглен правоъгълник 8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273050"/>
            <a:ext cx="7772400" cy="1143000"/>
          </a:xfrm>
        </p:spPr>
        <p:txBody>
          <a:bodyPr anchor="b" anchorCtr="0"/>
          <a:lstStyle>
            <a:lvl1pPr algn="l">
              <a:buNone/>
              <a:defRPr sz="4000" b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3" name="Текстов контейнер 2"/>
          <p:cNvSpPr>
            <a:spLocks noGrp="1"/>
          </p:cNvSpPr>
          <p:nvPr>
            <p:ph type="body" idx="2"/>
          </p:nvPr>
        </p:nvSpPr>
        <p:spPr>
          <a:xfrm>
            <a:off x="914400" y="1600200"/>
            <a:ext cx="1905000" cy="4495800"/>
          </a:xfrm>
        </p:spPr>
        <p:txBody>
          <a:bodyPr/>
          <a:lstStyle>
            <a:lvl1pPr marL="0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AD3B-8C7C-4C25-A0EC-5E1504CF8C6C}" type="datetimeFigureOut">
              <a:rPr lang="en-US" smtClean="0"/>
              <a:pPr/>
              <a:t>12-Mar-13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E1EB88-0262-4AF7-A1EA-36FEF2F4A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Контейнер за съдържание 10"/>
          <p:cNvSpPr>
            <a:spLocks noGrp="1"/>
          </p:cNvSpPr>
          <p:nvPr>
            <p:ph sz="quarter" idx="1"/>
          </p:nvPr>
        </p:nvSpPr>
        <p:spPr>
          <a:xfrm>
            <a:off x="2971800" y="1600200"/>
            <a:ext cx="5715000" cy="4495800"/>
          </a:xfrm>
        </p:spPr>
        <p:txBody>
          <a:bodyPr vert="horz"/>
          <a:lstStyle/>
          <a:p>
            <a:pPr lvl="0" eaLnBrk="1" latinLnBrk="0" hangingPunct="1"/>
            <a:r>
              <a:rPr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lang="bg-BG" smtClean="0"/>
              <a:t>Второ ниво</a:t>
            </a:r>
          </a:p>
          <a:p>
            <a:pPr lvl="2" eaLnBrk="1" latinLnBrk="0" hangingPunct="1"/>
            <a:r>
              <a:rPr lang="bg-BG" smtClean="0"/>
              <a:t>Трето ниво</a:t>
            </a:r>
          </a:p>
          <a:p>
            <a:pPr lvl="3" eaLnBrk="1" latinLnBrk="0" hangingPunct="1"/>
            <a:r>
              <a:rPr lang="bg-BG" smtClean="0"/>
              <a:t>Четвърто ниво</a:t>
            </a:r>
          </a:p>
          <a:p>
            <a:pPr lvl="4" eaLnBrk="1" latinLnBrk="0" hangingPunct="1"/>
            <a:r>
              <a:rPr lang="bg-BG" smtClean="0"/>
              <a:t>Пето ниво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Картина с на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4900550"/>
            <a:ext cx="7315200" cy="522288"/>
          </a:xfrm>
        </p:spPr>
        <p:txBody>
          <a:bodyPr anchor="ctr">
            <a:noAutofit/>
          </a:bodyPr>
          <a:lstStyle>
            <a:lvl1pPr algn="l">
              <a:buNone/>
              <a:defRPr sz="2800" b="0"/>
            </a:lvl1pPr>
          </a:lstStyle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4" name="Текстов контейнер 3"/>
          <p:cNvSpPr>
            <a:spLocks noGrp="1"/>
          </p:cNvSpPr>
          <p:nvPr>
            <p:ph type="body" sz="half" idx="2"/>
          </p:nvPr>
        </p:nvSpPr>
        <p:spPr>
          <a:xfrm>
            <a:off x="914400" y="5445825"/>
            <a:ext cx="7315200" cy="685800"/>
          </a:xfrm>
        </p:spPr>
        <p:txBody>
          <a:bodyPr/>
          <a:lstStyle>
            <a:lvl1pPr marL="0" indent="0">
              <a:buFontTx/>
              <a:buNone/>
              <a:defRPr sz="16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</p:txBody>
      </p:sp>
      <p:sp>
        <p:nvSpPr>
          <p:cNvPr id="5" name="Контейнер за 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3EAD3B-8C7C-4C25-A0EC-5E1504CF8C6C}" type="datetimeFigureOut">
              <a:rPr lang="en-US" smtClean="0"/>
              <a:pPr/>
              <a:t>12-Mar-13</a:t>
            </a:fld>
            <a:endParaRPr lang="en-US"/>
          </a:p>
        </p:txBody>
      </p:sp>
      <p:sp>
        <p:nvSpPr>
          <p:cNvPr id="6" name="Контейнер за долния колонтитул 5"/>
          <p:cNvSpPr>
            <a:spLocks noGrp="1"/>
          </p:cNvSpPr>
          <p:nvPr>
            <p:ph type="ftr" sz="quarter" idx="11"/>
          </p:nvPr>
        </p:nvSpPr>
        <p:spPr>
          <a:xfrm>
            <a:off x="914400" y="6172200"/>
            <a:ext cx="3886200" cy="457200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Контейнер за номер на слайда 6"/>
          <p:cNvSpPr>
            <a:spLocks noGrp="1"/>
          </p:cNvSpPr>
          <p:nvPr>
            <p:ph type="sldNum" sz="quarter" idx="12"/>
          </p:nvPr>
        </p:nvSpPr>
        <p:spPr>
          <a:xfrm>
            <a:off x="146304" y="6208776"/>
            <a:ext cx="457200" cy="457200"/>
          </a:xfrm>
        </p:spPr>
        <p:txBody>
          <a:bodyPr/>
          <a:lstStyle/>
          <a:p>
            <a:fld id="{99E1EB88-0262-4AF7-A1EA-36FEF2F4AD3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Правоъгълник 10"/>
          <p:cNvSpPr/>
          <p:nvPr/>
        </p:nvSpPr>
        <p:spPr>
          <a:xfrm flipV="1">
            <a:off x="68307" y="4683555"/>
            <a:ext cx="9006840" cy="9144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авоъгълник 11"/>
          <p:cNvSpPr/>
          <p:nvPr/>
        </p:nvSpPr>
        <p:spPr>
          <a:xfrm>
            <a:off x="68508" y="4650474"/>
            <a:ext cx="9006639" cy="45719"/>
          </a:xfrm>
          <a:prstGeom prst="rect">
            <a:avLst/>
          </a:prstGeom>
          <a:solidFill>
            <a:schemeClr val="accent1">
              <a:tint val="60000"/>
            </a:schemeClr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авоъгълник 12"/>
          <p:cNvSpPr/>
          <p:nvPr/>
        </p:nvSpPr>
        <p:spPr>
          <a:xfrm>
            <a:off x="68510" y="4773224"/>
            <a:ext cx="9006637" cy="48807"/>
          </a:xfrm>
          <a:prstGeom prst="rect">
            <a:avLst/>
          </a:prstGeom>
          <a:solidFill>
            <a:schemeClr val="accent5"/>
          </a:solidFill>
          <a:ln w="19050" cap="sq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Контейнер за картина 2"/>
          <p:cNvSpPr>
            <a:spLocks noGrp="1"/>
          </p:cNvSpPr>
          <p:nvPr>
            <p:ph type="pic" idx="1"/>
          </p:nvPr>
        </p:nvSpPr>
        <p:spPr>
          <a:xfrm>
            <a:off x="68308" y="66675"/>
            <a:ext cx="9001873" cy="4581525"/>
          </a:xfrm>
          <a:prstGeom prst="round2SameRect">
            <a:avLst>
              <a:gd name="adj1" fmla="val 7101"/>
              <a:gd name="adj2" fmla="val 0"/>
            </a:avLst>
          </a:prstGeom>
          <a:solidFill>
            <a:schemeClr val="bg2"/>
          </a:solidFill>
          <a:ln w="6350">
            <a:solidFill>
              <a:schemeClr val="tx1"/>
            </a:solidFill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bg-BG" smtClean="0"/>
              <a:t>Щракнете върху иконата, за да добавите картина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авоъгъл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8" name="Закръглен правоъгълник 7"/>
          <p:cNvSpPr/>
          <p:nvPr/>
        </p:nvSpPr>
        <p:spPr>
          <a:xfrm>
            <a:off x="64008" y="69755"/>
            <a:ext cx="9013372" cy="6693408"/>
          </a:xfrm>
          <a:prstGeom prst="roundRect">
            <a:avLst>
              <a:gd name="adj" fmla="val 4929"/>
            </a:avLst>
          </a:prstGeom>
          <a:ln w="6350" cap="sq" cmpd="sng" algn="ctr">
            <a:solidFill>
              <a:schemeClr val="tx1"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001">
            <a:schemeClr val="l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2" name="Контейнер за заглавие 2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143000"/>
          </a:xfrm>
          <a:prstGeom prst="rect">
            <a:avLst/>
          </a:prstGeom>
        </p:spPr>
        <p:txBody>
          <a:bodyPr bIns="91440" anchor="b" anchorCtr="0">
            <a:normAutofit/>
          </a:bodyPr>
          <a:lstStyle/>
          <a:p>
            <a:r>
              <a:rPr kumimoji="0" lang="bg-BG" smtClean="0"/>
              <a:t>Щракнете, за да редактирате стила на заглавието в образеца</a:t>
            </a:r>
            <a:endParaRPr kumimoji="0" lang="en-US"/>
          </a:p>
        </p:txBody>
      </p:sp>
      <p:sp>
        <p:nvSpPr>
          <p:cNvPr id="13" name="Текстов контейнер 12"/>
          <p:cNvSpPr>
            <a:spLocks noGrp="1"/>
          </p:cNvSpPr>
          <p:nvPr>
            <p:ph type="body" idx="1"/>
          </p:nvPr>
        </p:nvSpPr>
        <p:spPr>
          <a:xfrm>
            <a:off x="914400" y="1447800"/>
            <a:ext cx="7772400" cy="45720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 eaLnBrk="1" latinLnBrk="0" hangingPunct="1"/>
            <a:r>
              <a:rPr kumimoji="0" lang="bg-BG" smtClean="0"/>
              <a:t>Щракн., за да ред. стил на загл. в обр.</a:t>
            </a:r>
          </a:p>
          <a:p>
            <a:pPr lvl="1" eaLnBrk="1" latinLnBrk="0" hangingPunct="1"/>
            <a:r>
              <a:rPr kumimoji="0" lang="bg-BG" smtClean="0"/>
              <a:t>Второ ниво</a:t>
            </a:r>
          </a:p>
          <a:p>
            <a:pPr lvl="2" eaLnBrk="1" latinLnBrk="0" hangingPunct="1"/>
            <a:r>
              <a:rPr kumimoji="0" lang="bg-BG" smtClean="0"/>
              <a:t>Трето ниво</a:t>
            </a:r>
          </a:p>
          <a:p>
            <a:pPr lvl="3" eaLnBrk="1" latinLnBrk="0" hangingPunct="1"/>
            <a:r>
              <a:rPr kumimoji="0" lang="bg-BG" smtClean="0"/>
              <a:t>Четвърто ниво</a:t>
            </a:r>
          </a:p>
          <a:p>
            <a:pPr lvl="4" eaLnBrk="1" latinLnBrk="0" hangingPunct="1"/>
            <a:r>
              <a:rPr kumimoji="0" lang="bg-BG" smtClean="0"/>
              <a:t>Пето ниво</a:t>
            </a:r>
            <a:endParaRPr kumimoji="0" lang="en-US"/>
          </a:p>
        </p:txBody>
      </p:sp>
      <p:sp>
        <p:nvSpPr>
          <p:cNvPr id="14" name="Контейнер за дата 13"/>
          <p:cNvSpPr>
            <a:spLocks noGrp="1"/>
          </p:cNvSpPr>
          <p:nvPr>
            <p:ph type="dt" sz="half" idx="2"/>
          </p:nvPr>
        </p:nvSpPr>
        <p:spPr>
          <a:xfrm>
            <a:off x="6172200" y="6191250"/>
            <a:ext cx="2476500" cy="476250"/>
          </a:xfrm>
          <a:prstGeom prst="rect">
            <a:avLst/>
          </a:prstGeom>
        </p:spPr>
        <p:txBody>
          <a:bodyPr anchor="ctr" anchorCtr="0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5D3EAD3B-8C7C-4C25-A0EC-5E1504CF8C6C}" type="datetimeFigureOut">
              <a:rPr lang="en-US" smtClean="0"/>
              <a:pPr/>
              <a:t>12-Mar-13</a:t>
            </a:fld>
            <a:endParaRPr lang="en-US"/>
          </a:p>
        </p:txBody>
      </p:sp>
      <p:sp>
        <p:nvSpPr>
          <p:cNvPr id="3" name="Контейнер за долния колонтитул 2"/>
          <p:cNvSpPr>
            <a:spLocks noGrp="1"/>
          </p:cNvSpPr>
          <p:nvPr>
            <p:ph type="ftr" sz="quarter" idx="3"/>
          </p:nvPr>
        </p:nvSpPr>
        <p:spPr>
          <a:xfrm>
            <a:off x="914400" y="6172200"/>
            <a:ext cx="3962400" cy="457200"/>
          </a:xfrm>
          <a:prstGeom prst="rect">
            <a:avLst/>
          </a:prstGeom>
        </p:spPr>
        <p:txBody>
          <a:bodyPr anchor="ctr" anchorCtr="0"/>
          <a:lstStyle>
            <a:lvl1pPr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Контейнер за номер на слайда 22"/>
          <p:cNvSpPr>
            <a:spLocks noGrp="1"/>
          </p:cNvSpPr>
          <p:nvPr>
            <p:ph type="sldNum" sz="quarter" idx="4"/>
          </p:nvPr>
        </p:nvSpPr>
        <p:spPr>
          <a:xfrm>
            <a:off x="146304" y="6210300"/>
            <a:ext cx="457200" cy="457200"/>
          </a:xfrm>
          <a:prstGeom prst="ellipse">
            <a:avLst/>
          </a:prstGeom>
          <a:solidFill>
            <a:schemeClr val="accent1"/>
          </a:solidFill>
        </p:spPr>
        <p:txBody>
          <a:bodyPr wrap="none" lIns="0" tIns="0" rIns="0" bIns="0" anchor="ctr" anchorCtr="1">
            <a:noAutofit/>
          </a:bodyPr>
          <a:lstStyle>
            <a:lvl1pPr algn="ctr" eaLnBrk="1" latinLnBrk="0" hangingPunct="1">
              <a:defRPr kumimoji="0" sz="1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</a:lstStyle>
          <a:p>
            <a:fld id="{99E1EB88-0262-4AF7-A1EA-36FEF2F4AD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580"/>
        </a:spcBef>
        <a:buClr>
          <a:schemeClr val="accent1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28600" algn="l" rtl="0" eaLnBrk="1" latinLnBrk="0" hangingPunct="1">
        <a:spcBef>
          <a:spcPts val="370"/>
        </a:spcBef>
        <a:buClr>
          <a:schemeClr val="accent2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SzPct val="8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ts val="370"/>
        </a:spcBef>
        <a:buClr>
          <a:schemeClr val="accent3"/>
        </a:buClr>
        <a:buSzPct val="80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70"/>
        </a:spcBef>
        <a:buClr>
          <a:schemeClr val="accent3"/>
        </a:buClr>
        <a:buFontTx/>
        <a:buChar char="o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228600" algn="l" rtl="0" eaLnBrk="1" latinLnBrk="0" hangingPunct="1">
        <a:spcBef>
          <a:spcPts val="370"/>
        </a:spcBef>
        <a:buClr>
          <a:schemeClr val="accent3"/>
        </a:buClr>
        <a:buChar char="•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228600" algn="l" rtl="0" eaLnBrk="1" latinLnBrk="0" hangingPunct="1">
        <a:spcBef>
          <a:spcPts val="370"/>
        </a:spcBef>
        <a:buClr>
          <a:schemeClr val="accent2"/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228600" algn="l" rtl="0" eaLnBrk="1" latinLnBrk="0" hangingPunct="1">
        <a:spcBef>
          <a:spcPts val="370"/>
        </a:spcBef>
        <a:buClr>
          <a:schemeClr val="accent1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228600" algn="l" rtl="0" eaLnBrk="1" latinLnBrk="0" hangingPunct="1">
        <a:spcBef>
          <a:spcPts val="370"/>
        </a:spcBef>
        <a:buClr>
          <a:schemeClr val="accent2">
            <a:tint val="60000"/>
          </a:schemeClr>
        </a:buClr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868362"/>
          </a:xfrm>
        </p:spPr>
        <p:txBody>
          <a:bodyPr>
            <a:noAutofit/>
          </a:bodyPr>
          <a:lstStyle/>
          <a:p>
            <a:pPr algn="ctr"/>
            <a:r>
              <a:rPr lang="bg-BG" sz="3200" dirty="0" smtClean="0"/>
              <a:t>Представяне</a:t>
            </a:r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bg-BG" sz="3200" dirty="0" smtClean="0"/>
              <a:t> </a:t>
            </a:r>
            <a:r>
              <a:rPr lang="bg-BG" sz="3200" b="1" dirty="0" smtClean="0"/>
              <a:t>на Мария </a:t>
            </a:r>
            <a:r>
              <a:rPr lang="bg-BG" sz="3200" b="1" dirty="0" smtClean="0"/>
              <a:t>Костадинова</a:t>
            </a:r>
            <a:endParaRPr lang="en-US" sz="3200" dirty="0"/>
          </a:p>
        </p:txBody>
      </p:sp>
      <p:sp>
        <p:nvSpPr>
          <p:cNvPr id="3" name="Контейнер за съдържание 2"/>
          <p:cNvSpPr>
            <a:spLocks noGrp="1"/>
          </p:cNvSpPr>
          <p:nvPr>
            <p:ph sz="quarter" idx="1"/>
          </p:nvPr>
        </p:nvSpPr>
        <p:spPr>
          <a:xfrm>
            <a:off x="457200" y="1143000"/>
            <a:ext cx="8382000" cy="5715000"/>
          </a:xfrm>
        </p:spPr>
        <p:txBody>
          <a:bodyPr>
            <a:normAutofit fontScale="25000" lnSpcReduction="20000"/>
          </a:bodyPr>
          <a:lstStyle/>
          <a:p>
            <a:r>
              <a:rPr lang="bg-BG" sz="7200" b="1" dirty="0" smtClean="0">
                <a:cs typeface="Aharoni" pitchFamily="2" charset="-79"/>
              </a:rPr>
              <a:t>Мария </a:t>
            </a:r>
            <a:r>
              <a:rPr lang="bg-BG" sz="7200" b="1" dirty="0">
                <a:cs typeface="Aharoni" pitchFamily="2" charset="-79"/>
              </a:rPr>
              <a:t>е на 7 години</a:t>
            </a:r>
            <a:r>
              <a:rPr lang="bg-BG" sz="7200" b="1" dirty="0" smtClean="0">
                <a:cs typeface="Aharoni" pitchFamily="2" charset="-79"/>
              </a:rPr>
              <a:t>.</a:t>
            </a:r>
            <a:r>
              <a:rPr lang="en-US" sz="7200" b="1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r>
              <a:rPr lang="bg-BG" sz="7200" b="1" dirty="0">
                <a:cs typeface="Aharoni" pitchFamily="2" charset="-79"/>
              </a:rPr>
              <a:t>Ученичка на Първо основно училище „Св. Св. Кирил и Методий” гр.Гоце Делчев с директор госпожа Катерина Янева, </a:t>
            </a:r>
            <a:endParaRPr lang="en-US" sz="7200" b="1" dirty="0">
              <a:latin typeface="Aharoni" pitchFamily="2" charset="-79"/>
              <a:cs typeface="Aharoni" pitchFamily="2" charset="-79"/>
            </a:endParaRPr>
          </a:p>
          <a:p>
            <a:r>
              <a:rPr lang="bg-BG" sz="7200" b="1" dirty="0">
                <a:cs typeface="Aharoni" pitchFamily="2" charset="-79"/>
              </a:rPr>
              <a:t>в Първи А клас с класен ръководител Мария Мавродиева .</a:t>
            </a:r>
            <a:endParaRPr lang="en-US" sz="7200" b="1" dirty="0">
              <a:latin typeface="Aharoni" pitchFamily="2" charset="-79"/>
              <a:cs typeface="Aharoni" pitchFamily="2" charset="-79"/>
            </a:endParaRPr>
          </a:p>
          <a:p>
            <a:r>
              <a:rPr lang="bg-BG" sz="7200" b="1" dirty="0">
                <a:cs typeface="Aharoni" pitchFamily="2" charset="-79"/>
              </a:rPr>
              <a:t> </a:t>
            </a:r>
            <a:endParaRPr lang="en-US" sz="7200" b="1" dirty="0">
              <a:latin typeface="Aharoni" pitchFamily="2" charset="-79"/>
              <a:cs typeface="Aharoni" pitchFamily="2" charset="-79"/>
            </a:endParaRPr>
          </a:p>
          <a:p>
            <a:r>
              <a:rPr lang="bg-BG" sz="7200" b="1" dirty="0">
                <a:cs typeface="Aharoni" pitchFamily="2" charset="-79"/>
              </a:rPr>
              <a:t>Мария много обича да рисува и пише. Още в Детската градина , тя има публикувана рисунка в списание „</a:t>
            </a:r>
            <a:r>
              <a:rPr lang="bg-BG" sz="7200" b="1" dirty="0" err="1">
                <a:cs typeface="Aharoni" pitchFamily="2" charset="-79"/>
              </a:rPr>
              <a:t>Бърборино</a:t>
            </a:r>
            <a:r>
              <a:rPr lang="bg-BG" sz="7200" b="1" dirty="0">
                <a:cs typeface="Aharoni" pitchFamily="2" charset="-79"/>
              </a:rPr>
              <a:t>” .</a:t>
            </a:r>
            <a:endParaRPr lang="en-US" sz="7200" b="1" dirty="0">
              <a:latin typeface="Aharoni" pitchFamily="2" charset="-79"/>
              <a:cs typeface="Aharoni" pitchFamily="2" charset="-79"/>
            </a:endParaRPr>
          </a:p>
          <a:p>
            <a:r>
              <a:rPr lang="bg-BG" sz="7200" b="1" dirty="0">
                <a:cs typeface="Aharoni" pitchFamily="2" charset="-79"/>
              </a:rPr>
              <a:t>На  6 години пише първото си стихотворение за пролетта със заглавие „ Пролет чудновата”.</a:t>
            </a:r>
            <a:endParaRPr lang="en-US" sz="7200" b="1" dirty="0">
              <a:latin typeface="Aharoni" pitchFamily="2" charset="-79"/>
              <a:cs typeface="Aharoni" pitchFamily="2" charset="-79"/>
            </a:endParaRPr>
          </a:p>
          <a:p>
            <a:r>
              <a:rPr lang="bg-BG" sz="7200" b="1" dirty="0">
                <a:cs typeface="Aharoni" pitchFamily="2" charset="-79"/>
              </a:rPr>
              <a:t>Мария обича и театъра. Тя прави свои представления със собствен импровизиран сценарии „Объркана приказка” с детски плюшени играчки на конци</a:t>
            </a:r>
            <a:r>
              <a:rPr lang="bg-BG" sz="7200" b="1" dirty="0" smtClean="0">
                <a:cs typeface="Aharoni" pitchFamily="2" charset="-79"/>
              </a:rPr>
              <a:t>.</a:t>
            </a:r>
            <a:r>
              <a:rPr lang="bg-BG" sz="7200" b="1" dirty="0">
                <a:cs typeface="Aharoni" pitchFamily="2" charset="-79"/>
              </a:rPr>
              <a:t>  </a:t>
            </a:r>
            <a:endParaRPr lang="en-US" sz="7200" b="1" dirty="0">
              <a:latin typeface="Aharoni" pitchFamily="2" charset="-79"/>
              <a:cs typeface="Aharoni" pitchFamily="2" charset="-79"/>
            </a:endParaRPr>
          </a:p>
          <a:p>
            <a:r>
              <a:rPr lang="bg-BG" sz="7200" b="1" dirty="0">
                <a:cs typeface="Aharoni" pitchFamily="2" charset="-79"/>
              </a:rPr>
              <a:t>Тези представления са изнесени пред децата от детската градина , когато тя е на 6 години и пред децата от нейният първи А клас.</a:t>
            </a:r>
            <a:endParaRPr lang="en-US" sz="7200" b="1" dirty="0">
              <a:latin typeface="Aharoni" pitchFamily="2" charset="-79"/>
              <a:cs typeface="Aharoni" pitchFamily="2" charset="-79"/>
            </a:endParaRPr>
          </a:p>
          <a:p>
            <a:r>
              <a:rPr lang="bg-BG" sz="7200" b="1" dirty="0">
                <a:cs typeface="Aharoni" pitchFamily="2" charset="-79"/>
              </a:rPr>
              <a:t>Книжката,която рисува за първи път се казва „Мария и котетата на разходка”. Тогава авторката е на 6 години.</a:t>
            </a:r>
            <a:endParaRPr lang="en-US" sz="7200" b="1" dirty="0">
              <a:latin typeface="Aharoni" pitchFamily="2" charset="-79"/>
              <a:cs typeface="Aharoni" pitchFamily="2" charset="-79"/>
            </a:endParaRPr>
          </a:p>
          <a:p>
            <a:r>
              <a:rPr lang="en-US" sz="7200" b="1" dirty="0">
                <a:latin typeface="Aharoni" pitchFamily="2" charset="-79"/>
                <a:cs typeface="Aharoni" pitchFamily="2" charset="-79"/>
              </a:rPr>
              <a:t> </a:t>
            </a:r>
          </a:p>
          <a:p>
            <a:r>
              <a:rPr lang="bg-BG" sz="7200" b="1" dirty="0">
                <a:cs typeface="Aharoni" pitchFamily="2" charset="-79"/>
              </a:rPr>
              <a:t>Книжката „Случка в джунглата” е втората книжка на Мария.</a:t>
            </a:r>
            <a:endParaRPr lang="en-US" sz="7200" b="1" dirty="0">
              <a:latin typeface="Aharoni" pitchFamily="2" charset="-79"/>
              <a:cs typeface="Aharoni" pitchFamily="2" charset="-79"/>
            </a:endParaRPr>
          </a:p>
          <a:p>
            <a:r>
              <a:rPr lang="bg-BG" sz="7200" b="1" dirty="0">
                <a:cs typeface="Aharoni" pitchFamily="2" charset="-79"/>
              </a:rPr>
              <a:t>Мария е нарисувала всяка една сцена в отделна картина. </a:t>
            </a:r>
            <a:endParaRPr lang="en-US" sz="7200" b="1" dirty="0">
              <a:latin typeface="Aharoni" pitchFamily="2" charset="-79"/>
              <a:cs typeface="Aharoni" pitchFamily="2" charset="-79"/>
            </a:endParaRPr>
          </a:p>
          <a:p>
            <a:r>
              <a:rPr lang="bg-BG" sz="7200" b="1" dirty="0">
                <a:cs typeface="Aharoni" pitchFamily="2" charset="-79"/>
              </a:rPr>
              <a:t>За всяка картина ,авторката разказва по детски, какво се случва. </a:t>
            </a:r>
            <a:endParaRPr lang="en-US" sz="7200" b="1" dirty="0">
              <a:latin typeface="Aharoni" pitchFamily="2" charset="-79"/>
              <a:cs typeface="Aharoni" pitchFamily="2" charset="-79"/>
            </a:endParaRPr>
          </a:p>
          <a:p>
            <a:r>
              <a:rPr lang="bg-BG" sz="7200" b="1" dirty="0">
                <a:cs typeface="Aharoni" pitchFamily="2" charset="-79"/>
              </a:rPr>
              <a:t>В книжката Мария разкрива един чуден свят на животните в джунглата, изпъстрен с багрите на детското въображение и фантазия. </a:t>
            </a:r>
            <a:endParaRPr lang="en-US" sz="7200" b="1" dirty="0">
              <a:latin typeface="Aharoni" pitchFamily="2" charset="-79"/>
              <a:cs typeface="Aharoni" pitchFamily="2" charset="-79"/>
            </a:endParaRPr>
          </a:p>
          <a:p>
            <a:endParaRPr lang="en-US" sz="3600" b="1" dirty="0">
              <a:latin typeface="Aharoni" pitchFamily="2" charset="-79"/>
              <a:cs typeface="Aharoni" pitchFamily="2" charset="-79"/>
            </a:endParaRPr>
          </a:p>
          <a:p>
            <a:endParaRPr lang="en-US" sz="3600" dirty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b="1" dirty="0"/>
              <a:t>Случка в </a:t>
            </a:r>
            <a:r>
              <a:rPr lang="bg-BG" b="1" dirty="0" smtClean="0"/>
              <a:t>джунглата</a:t>
            </a:r>
            <a:endParaRPr lang="en-US" dirty="0"/>
          </a:p>
        </p:txBody>
      </p:sp>
      <p:pic>
        <p:nvPicPr>
          <p:cNvPr id="10242" name="Picture 2" descr="D:\МАРИЯ\Книжка СЛУЧКА В ДЖУНГЛАТА\Сканирана книжка\корица с  Надпис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54232" y="1470660"/>
            <a:ext cx="6292735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49362"/>
          </a:xfrm>
        </p:spPr>
        <p:txBody>
          <a:bodyPr>
            <a:noAutofit/>
          </a:bodyPr>
          <a:lstStyle/>
          <a:p>
            <a:pPr algn="l"/>
            <a:r>
              <a:rPr lang="bg-BG" sz="2400" b="1" dirty="0"/>
              <a:t>И</a:t>
            </a:r>
            <a:r>
              <a:rPr lang="bg-BG" sz="2400" dirty="0"/>
              <a:t>мало една костенурка ,която се казвала Джеф и един жираф,който се казвал Джони.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g-BG" sz="2400" dirty="0" smtClean="0"/>
              <a:t>Към </a:t>
            </a:r>
            <a:r>
              <a:rPr lang="bg-BG" sz="2400" dirty="0"/>
              <a:t>тях се присъединила и една маймуна Джак.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g-BG" sz="2400" dirty="0" smtClean="0"/>
              <a:t>Те </a:t>
            </a:r>
            <a:r>
              <a:rPr lang="bg-BG" sz="2400" dirty="0"/>
              <a:t>не знаели нищо за Джак</a:t>
            </a:r>
            <a:r>
              <a:rPr lang="bg-BG" sz="2400" dirty="0" smtClean="0"/>
              <a:t>.</a:t>
            </a:r>
            <a:endParaRPr lang="en-US" sz="2400" dirty="0"/>
          </a:p>
        </p:txBody>
      </p:sp>
      <p:pic>
        <p:nvPicPr>
          <p:cNvPr id="9218" name="Picture 2" descr="D:\МАРИЯ\Книжка СЛУЧКА В ДЖУНГЛАТА\Сканирана книжка\1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93965" y="1470660"/>
            <a:ext cx="6413269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bg-BG" sz="2700" dirty="0"/>
              <a:t>Прелетяла една чайка,която пуснала едно писмо върху гърба на костенурката, защото мислела , че е камък. </a:t>
            </a:r>
            <a:r>
              <a:rPr lang="en-US" sz="2700" dirty="0" smtClean="0"/>
              <a:t/>
            </a:r>
            <a:br>
              <a:rPr lang="en-US" sz="2700" dirty="0" smtClean="0"/>
            </a:br>
            <a:r>
              <a:rPr lang="bg-BG" sz="2700" dirty="0" smtClean="0"/>
              <a:t>Появила </a:t>
            </a:r>
            <a:r>
              <a:rPr lang="bg-BG" sz="2700" dirty="0"/>
              <a:t>се и </a:t>
            </a:r>
            <a:r>
              <a:rPr lang="bg-BG" sz="2700" dirty="0" err="1"/>
              <a:t>слоницата</a:t>
            </a:r>
            <a:r>
              <a:rPr lang="bg-BG" sz="2700" dirty="0"/>
              <a:t> Мили</a:t>
            </a:r>
            <a:r>
              <a:rPr lang="bg-BG" sz="2700" dirty="0" smtClean="0"/>
              <a:t>.</a:t>
            </a:r>
            <a:endParaRPr lang="en-US" dirty="0"/>
          </a:p>
        </p:txBody>
      </p:sp>
      <p:pic>
        <p:nvPicPr>
          <p:cNvPr id="2050" name="Picture 2" descr="D:\МАРИЯ\Книжка СЛУЧКА В ДЖУНГЛАТА\Сканирана книжка\2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93965" y="1470660"/>
            <a:ext cx="6413269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bg-BG" sz="2400" b="1" dirty="0"/>
              <a:t>М</a:t>
            </a:r>
            <a:r>
              <a:rPr lang="bg-BG" sz="2400" dirty="0"/>
              <a:t>или решила да прочете писмото, но внимавала,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g-BG" sz="2400" dirty="0" smtClean="0"/>
              <a:t>защото </a:t>
            </a:r>
            <a:r>
              <a:rPr lang="bg-BG" sz="2400" dirty="0"/>
              <a:t>минавала покрай крокодилското езеро.</a:t>
            </a:r>
            <a:endParaRPr lang="en-US" sz="2400" dirty="0"/>
          </a:p>
        </p:txBody>
      </p:sp>
      <p:pic>
        <p:nvPicPr>
          <p:cNvPr id="3074" name="Picture 2" descr="D:\МАРИЯ\Книжка СЛУЧКА В ДЖУНГЛАТА\Сканирана книжка\3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4356" y="1470660"/>
            <a:ext cx="6392487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bg-BG" sz="2400" b="1" dirty="0"/>
              <a:t>В</a:t>
            </a:r>
            <a:r>
              <a:rPr lang="bg-BG" sz="2400" dirty="0"/>
              <a:t> писмото пишело, че ще дойде лъвът </a:t>
            </a:r>
            <a:r>
              <a:rPr lang="bg-BG" sz="2400" dirty="0" err="1"/>
              <a:t>Пиро</a:t>
            </a:r>
            <a:r>
              <a:rPr lang="bg-BG" sz="2400" dirty="0"/>
              <a:t>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g-BG" sz="2400" dirty="0" smtClean="0"/>
              <a:t>Той </a:t>
            </a:r>
            <a:r>
              <a:rPr lang="bg-BG" sz="2400" dirty="0"/>
              <a:t>ще им донесе най-хубавите </a:t>
            </a:r>
            <a:r>
              <a:rPr lang="bg-BG" sz="2400" dirty="0" err="1"/>
              <a:t>кексчета</a:t>
            </a:r>
            <a:r>
              <a:rPr lang="bg-BG" sz="2400" dirty="0"/>
              <a:t> в джунглата.</a:t>
            </a:r>
            <a:endParaRPr lang="en-US" sz="2400" dirty="0"/>
          </a:p>
        </p:txBody>
      </p:sp>
      <p:pic>
        <p:nvPicPr>
          <p:cNvPr id="4098" name="Picture 2" descr="D:\МАРИЯ\Книжка СЛУЧКА В ДЖУНГЛАТА\Сканирана книжка\4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71105" y="1470660"/>
            <a:ext cx="6458989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325562"/>
          </a:xfrm>
        </p:spPr>
        <p:txBody>
          <a:bodyPr>
            <a:noAutofit/>
          </a:bodyPr>
          <a:lstStyle/>
          <a:p>
            <a:pPr algn="l"/>
            <a:r>
              <a:rPr lang="bg-BG" sz="2400" b="1" dirty="0" smtClean="0"/>
              <a:t>Н</a:t>
            </a:r>
            <a:r>
              <a:rPr lang="bg-BG" sz="2400" dirty="0" smtClean="0"/>
              <a:t>о маймуната Джак откраднала </a:t>
            </a:r>
            <a:r>
              <a:rPr lang="bg-BG" sz="2400" dirty="0" err="1" smtClean="0"/>
              <a:t>кексчетата</a:t>
            </a:r>
            <a:r>
              <a:rPr lang="bg-BG" sz="2400" dirty="0" smtClean="0"/>
              <a:t> и се качила на най-високото дърво.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g-BG" sz="2400" dirty="0" smtClean="0"/>
              <a:t>Всички много се ядосали и се опитали да я хванат.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g-BG" sz="2400" dirty="0" smtClean="0"/>
              <a:t>Дори дошъл и крокодилът. Но не успели.</a:t>
            </a:r>
            <a:endParaRPr lang="en-US" sz="2400" dirty="0"/>
          </a:p>
        </p:txBody>
      </p:sp>
      <p:pic>
        <p:nvPicPr>
          <p:cNvPr id="6146" name="Picture 2" descr="D:\МАРИЯ\Книжка СЛУЧКА В ДЖУНГЛАТА\Сканирана книжка\5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31372" y="1470660"/>
            <a:ext cx="6338455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>
          <a:xfrm>
            <a:off x="914400" y="274638"/>
            <a:ext cx="7772400" cy="1249362"/>
          </a:xfrm>
        </p:spPr>
        <p:txBody>
          <a:bodyPr>
            <a:noAutofit/>
          </a:bodyPr>
          <a:lstStyle/>
          <a:p>
            <a:pPr algn="l"/>
            <a:r>
              <a:rPr lang="bg-BG" sz="2400" b="1" dirty="0"/>
              <a:t>В </a:t>
            </a:r>
            <a:r>
              <a:rPr lang="bg-BG" sz="2400" dirty="0"/>
              <a:t>това време се появил жирафа Джони.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g-BG" sz="2400" dirty="0" smtClean="0"/>
              <a:t>Хванал </a:t>
            </a:r>
            <a:r>
              <a:rPr lang="bg-BG" sz="2400" dirty="0"/>
              <a:t>маймуната Джак за опашката и тя изпуснала </a:t>
            </a:r>
            <a:r>
              <a:rPr lang="bg-BG" sz="2400" dirty="0" err="1"/>
              <a:t>кексчетата</a:t>
            </a:r>
            <a:r>
              <a:rPr lang="bg-BG" sz="2400" dirty="0"/>
              <a:t>.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bg-BG" sz="2400" dirty="0" smtClean="0"/>
              <a:t>Всички </a:t>
            </a:r>
            <a:r>
              <a:rPr lang="bg-BG" sz="2400" dirty="0"/>
              <a:t>изгонили крадливата маймуна.</a:t>
            </a:r>
            <a:endParaRPr lang="en-US" sz="2400" dirty="0"/>
          </a:p>
        </p:txBody>
      </p:sp>
      <p:pic>
        <p:nvPicPr>
          <p:cNvPr id="7170" name="Picture 2" descr="D:\МАРИЯ\Книжка СЛУЧКА В ДЖУНГЛАТА\Сканирана книжка\6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587731" y="1470660"/>
            <a:ext cx="6425738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лавие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bg-BG" sz="2400" b="1" dirty="0"/>
              <a:t>В</a:t>
            </a:r>
            <a:r>
              <a:rPr lang="bg-BG" sz="2400" dirty="0"/>
              <a:t>сички били много щастливи и изяли вкусните </a:t>
            </a:r>
            <a:r>
              <a:rPr lang="bg-BG" sz="2400" dirty="0" err="1"/>
              <a:t>кексчета</a:t>
            </a:r>
            <a:r>
              <a:rPr lang="bg-BG" sz="2400" dirty="0"/>
              <a:t>! 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bg-BG" sz="2400" dirty="0"/>
              <a:t>            </a:t>
            </a:r>
            <a:endParaRPr lang="en-US" sz="2400" dirty="0"/>
          </a:p>
        </p:txBody>
      </p:sp>
      <p:pic>
        <p:nvPicPr>
          <p:cNvPr id="8194" name="Picture 2" descr="D:\МАРИЯ\Книжка СЛУЧКА В ДЖУНГЛАТА\Сканирана книжка\7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1606434" y="1470660"/>
            <a:ext cx="6388331" cy="452628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апитал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Капитал">
      <a:majorFont>
        <a:latin typeface="Franklin Gothic Book"/>
        <a:ea typeface=""/>
        <a:cs typeface=""/>
        <a:font script="Grek" typeface="Calibri"/>
        <a:font script="Cyrl" typeface="Calibri"/>
        <a:font script="Jpan" typeface="HGｺﾞｼｯｸM"/>
        <a:font script="Hang" typeface="바탕"/>
        <a:font script="Hans" typeface="幼圆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Perpetua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Модул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0000"/>
                <a:satMod val="165000"/>
              </a:schemeClr>
            </a:gs>
            <a:gs pos="50000">
              <a:schemeClr val="phClr">
                <a:shade val="80000"/>
                <a:satMod val="155000"/>
              </a:schemeClr>
            </a:gs>
            <a:gs pos="100000">
              <a:schemeClr val="phClr">
                <a:tint val="95000"/>
                <a:satMod val="20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tint val="95000"/>
                <a:satMod val="200000"/>
              </a:schemeClr>
              <a:schemeClr val="phClr">
                <a:shade val="80000"/>
                <a:satMod val="100000"/>
              </a:schemeClr>
            </a:duotone>
          </a:blip>
          <a:tile tx="0" ty="0" sx="55000" sy="5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тема">
  <a:themeElements>
    <a:clrScheme name="О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О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О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Equity</Template>
  <TotalTime>34</TotalTime>
  <Words>91</Words>
  <Application>Microsoft Office PowerPoint</Application>
  <PresentationFormat>Презентация на цял екран (4:3)</PresentationFormat>
  <Paragraphs>23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9</vt:i4>
      </vt:variant>
    </vt:vector>
  </HeadingPairs>
  <TitlesOfParts>
    <vt:vector size="10" baseType="lpstr">
      <vt:lpstr>Капитал</vt:lpstr>
      <vt:lpstr>Представяне  на Мария Костадинова</vt:lpstr>
      <vt:lpstr>Случка в джунглата</vt:lpstr>
      <vt:lpstr>Имало една костенурка ,която се казвала Джеф и един жираф,който се казвал Джони.  Към тях се присъединила и една маймуна Джак.  Те не знаели нищо за Джак.</vt:lpstr>
      <vt:lpstr>Прелетяла една чайка,която пуснала едно писмо върху гърба на костенурката, защото мислела , че е камък.  Появила се и слоницата Мили.</vt:lpstr>
      <vt:lpstr>Мили решила да прочете писмото, но внимавала,  защото минавала покрай крокодилското езеро.</vt:lpstr>
      <vt:lpstr>В писмото пишело, че ще дойде лъвът Пиро.  Той ще им донесе най-хубавите кексчета в джунглата.</vt:lpstr>
      <vt:lpstr>Но маймуната Джак откраднала кексчетата и се качила на най-високото дърво.  Всички много се ядосали и се опитали да я хванат.  Дори дошъл и крокодилът. Но не успели.</vt:lpstr>
      <vt:lpstr>В това време се появил жирафа Джони.  Хванал маймуната Джак за опашката и тя изпуснала кексчетата.  Всички изгонили крадливата маймуна.</vt:lpstr>
      <vt:lpstr>Всички били много щастливи и изяли вкусните кексчета!              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mariana</dc:creator>
  <cp:lastModifiedBy>mariana</cp:lastModifiedBy>
  <cp:revision>8</cp:revision>
  <dcterms:created xsi:type="dcterms:W3CDTF">2013-03-12T19:48:59Z</dcterms:created>
  <dcterms:modified xsi:type="dcterms:W3CDTF">2013-03-12T20:25:32Z</dcterms:modified>
</cp:coreProperties>
</file>